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8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8F26-8619-418E-B91A-D506A22B7B6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CC74-15C2-4E81-BAEA-C861BFE35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58859" r="5230" b="32793"/>
          <a:stretch/>
        </p:blipFill>
        <p:spPr>
          <a:xfrm rot="21014484">
            <a:off x="2662214" y="3667389"/>
            <a:ext cx="4321866" cy="1534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19387">
            <a:off x="2610165" y="3614137"/>
            <a:ext cx="433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 the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19387">
            <a:off x="2698299" y="4239580"/>
            <a:ext cx="433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Pieces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1" t="79017" r="19024" b="15936"/>
          <a:stretch/>
        </p:blipFill>
        <p:spPr>
          <a:xfrm rot="21042274">
            <a:off x="5402582" y="5081295"/>
            <a:ext cx="1754659" cy="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11:27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in weariness and toil, in sleeplessness often, in hunger and thirst, in </a:t>
            </a:r>
            <a:r>
              <a:rPr lang="en-US" sz="4800" b="1" dirty="0" err="1" smtClean="0">
                <a:latin typeface="Arial Narrow" panose="020B0606020202030204" pitchFamily="34" charset="0"/>
              </a:rPr>
              <a:t>fastings</a:t>
            </a:r>
            <a:r>
              <a:rPr lang="en-US" sz="4800" b="1" dirty="0" smtClean="0">
                <a:latin typeface="Arial Narrow" panose="020B0606020202030204" pitchFamily="34" charset="0"/>
              </a:rPr>
              <a:t> often, in cold and nakedness—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497" y="1367482"/>
            <a:ext cx="4893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Nothing we go through is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WASTED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with God.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8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735" y="914401"/>
            <a:ext cx="4893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Beauty of brokenness is that God can use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the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PIECES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1:3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Blessed be the God and Father of our Lord Jesus Christ, the Father of mercies and God of all comfort,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1:4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who comforts us in all our tribulation, that we may be able to comfort those who are in any trouble, with the comfort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with which we ourselves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are comforted by God.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6022" y="1342769"/>
            <a:ext cx="4893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must remember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WHERE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we are going.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4:16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Therefore we do not lose heart. Even though our outward man is perishing, yet the inward man is being renewed day by day.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4:17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For our light affliction, which is but for a moment, is working for us a far more exceeding and eternal weight of glory,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4:18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while we do not look at the things which are seen, but at the things which are not seen. For the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things which are seen are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temporary, but the things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which are not seen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are eternal.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4258" y="1787611"/>
            <a:ext cx="4893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Walk by faith not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ENTITLEMENT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6022" y="1342769"/>
            <a:ext cx="4893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Suffering and struggle have an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EXPIRATION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DATE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784" y="2331310"/>
            <a:ext cx="4893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God may want to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you.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784" y="1935894"/>
            <a:ext cx="4893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Pain and loss have a </a:t>
            </a:r>
          </a:p>
          <a:p>
            <a:pPr algn="ctr"/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SHELF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LIFE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3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James 1:5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If any of you lacks wisdom, let him ask of God, who gives to all liberally and without reproach, and it will be given to him.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4258" y="1787611"/>
            <a:ext cx="4893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Life may never be what we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WANT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it to be.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497" y="889687"/>
            <a:ext cx="4893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often 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feel God the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MOST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when 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door gets </a:t>
            </a:r>
            <a:r>
              <a:rPr lang="en-US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SLAMMED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4:17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For our light affliction, which is but for a moment, is working for us a far more exceeding and eternal weight of glory,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4:18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while we do not look at the things which are seen, but at the things which are not seen. For the things which are seen are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temporary, but the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things which are not </a:t>
            </a: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seen are eternal.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11:24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From the Jews five times I received forty stripes minus one.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11:25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800" b="1" dirty="0" smtClean="0">
                <a:latin typeface="Arial Narrow" panose="020B0606020202030204" pitchFamily="34" charset="0"/>
              </a:rPr>
              <a:t>Three times I was beaten with rods; once I was stoned; three times I was shipwrecked; a night and a day I have been in the deep;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74141"/>
            <a:ext cx="877329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 Corinthians 11:26</a:t>
            </a:r>
          </a:p>
          <a:p>
            <a:pPr algn="r"/>
            <a:endParaRPr lang="en-US" sz="9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4400" b="1" dirty="0" smtClean="0">
                <a:latin typeface="Arial Narrow" panose="020B0606020202030204" pitchFamily="34" charset="0"/>
              </a:rPr>
              <a:t>in journeys often, in perils of waters, in perils of robbers, in perils of my own countrymen, in perils of the Gentiles, in perils in the city, in perils </a:t>
            </a:r>
          </a:p>
          <a:p>
            <a:pPr algn="r"/>
            <a:r>
              <a:rPr lang="en-US" sz="4400" b="1" dirty="0" smtClean="0">
                <a:latin typeface="Arial Narrow" panose="020B0606020202030204" pitchFamily="34" charset="0"/>
              </a:rPr>
              <a:t>in the wilderness, in perils </a:t>
            </a:r>
          </a:p>
          <a:p>
            <a:pPr algn="r"/>
            <a:r>
              <a:rPr lang="en-US" sz="4400" b="1" dirty="0" smtClean="0">
                <a:latin typeface="Arial Narrow" panose="020B0606020202030204" pitchFamily="34" charset="0"/>
              </a:rPr>
              <a:t>in the sea, in perils </a:t>
            </a:r>
          </a:p>
          <a:p>
            <a:pPr algn="r"/>
            <a:r>
              <a:rPr lang="en-US" sz="4400" b="1" dirty="0" smtClean="0">
                <a:latin typeface="Arial Narrow" panose="020B0606020202030204" pitchFamily="34" charset="0"/>
              </a:rPr>
              <a:t>among false brethren; 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480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2019-03-01T16:37:08Z</dcterms:created>
  <dcterms:modified xsi:type="dcterms:W3CDTF">2019-03-01T17:20:10Z</dcterms:modified>
</cp:coreProperties>
</file>