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75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5393"/>
    <a:srgbClr val="115393"/>
    <a:srgbClr val="184886"/>
    <a:srgbClr val="DFD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9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7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4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1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1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7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6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0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32801-EBE9-40AC-914E-67E9C3E9B6EE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EA387-8426-4D19-B06F-18F5F5B79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0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611" y="436605"/>
            <a:ext cx="4621427" cy="4154984"/>
          </a:xfrm>
          <a:prstGeom prst="rect">
            <a:avLst/>
          </a:prstGeom>
          <a:solidFill>
            <a:schemeClr val="bg1">
              <a:alpha val="4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“Would You Like the Window or Aisle?”</a:t>
            </a:r>
            <a:endParaRPr lang="en-US" sz="6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35" y="6001263"/>
            <a:ext cx="8340811" cy="707886"/>
          </a:xfrm>
          <a:prstGeom prst="rect">
            <a:avLst/>
          </a:prstGeom>
          <a:solidFill>
            <a:schemeClr val="bg1">
              <a:alpha val="4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Matthew 22  |  Luke 14</a:t>
            </a:r>
            <a:endParaRPr lang="en-US" sz="4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8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496065"/>
            <a:ext cx="9143999" cy="212365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Missional church says, “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GO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OUT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INTO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”.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3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856736"/>
            <a:ext cx="9143999" cy="5170646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It is far easier to get the church into the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COMMUNITY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than to get the community into the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CHURCH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86249"/>
            <a:ext cx="9143999" cy="4154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Church has become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ABSENT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in the conversations of social ills and needs.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08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2059460"/>
            <a:ext cx="9143999" cy="3139321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Sometimes we stay in aisle seat because the window seat is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HARD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2059460"/>
            <a:ext cx="9143999" cy="3139321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church has become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DISENGAGED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from social needs.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2059460"/>
            <a:ext cx="9143999" cy="3139321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church has become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IRRELEVANT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to the community.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2059460"/>
            <a:ext cx="9143999" cy="3139321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best churches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community have an </a:t>
            </a:r>
          </a:p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“aisle seat”.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6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2059460"/>
            <a:ext cx="9143999" cy="3139321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best church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community is a </a:t>
            </a:r>
          </a:p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“window seat” church.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4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611" y="436605"/>
            <a:ext cx="4621427" cy="4154984"/>
          </a:xfrm>
          <a:prstGeom prst="rect">
            <a:avLst/>
          </a:prstGeom>
          <a:solidFill>
            <a:schemeClr val="bg1">
              <a:alpha val="4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“Would You Like the Window or Aisle?”</a:t>
            </a:r>
            <a:endParaRPr lang="en-US" sz="6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35" y="6001263"/>
            <a:ext cx="8340811" cy="707886"/>
          </a:xfrm>
          <a:prstGeom prst="rect">
            <a:avLst/>
          </a:prstGeom>
          <a:solidFill>
            <a:schemeClr val="bg1">
              <a:alpha val="4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Matthew 22  |  Luke 14</a:t>
            </a:r>
            <a:endParaRPr lang="en-US" sz="4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2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89470"/>
            <a:ext cx="872387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Matthew 5:13</a:t>
            </a:r>
          </a:p>
          <a:p>
            <a:pPr algn="ctr"/>
            <a:endParaRPr lang="en-US" sz="2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“You are the salt of the earth; but if the salt loses its flavor, how shall it be seasoned? It is then good for nothing but to be thrown out and trampled underfoot by men. </a:t>
            </a:r>
            <a:endParaRPr lang="en-US" sz="5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0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2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89470"/>
            <a:ext cx="872387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Matthew 5:14</a:t>
            </a:r>
          </a:p>
          <a:p>
            <a:pPr algn="ctr"/>
            <a:endParaRPr lang="en-US" sz="2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“You are the light of the world. A city that is set on a hill cannot be hidden. </a:t>
            </a:r>
            <a:endParaRPr lang="en-US" sz="5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95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2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89470"/>
            <a:ext cx="872387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Matthew 5:15</a:t>
            </a:r>
          </a:p>
          <a:p>
            <a:pPr algn="ctr"/>
            <a:endParaRPr lang="en-US" sz="2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Nor do they light a lamp and put it under a basket, but on a lampstand, and it gives light to all who are in the house. </a:t>
            </a:r>
            <a:endParaRPr lang="en-US" sz="5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39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D2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89470"/>
            <a:ext cx="872387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Matthew 5:16</a:t>
            </a:r>
          </a:p>
          <a:p>
            <a:pPr algn="ctr"/>
            <a:endParaRPr lang="en-US" sz="2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en-US" sz="5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Let your light so shine before men, that they may see your good works and glorify your Father in heaven.</a:t>
            </a:r>
            <a:endParaRPr lang="en-US" sz="5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1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25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1968844"/>
            <a:ext cx="9143999" cy="3139321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“Aisle seat” churches </a:t>
            </a:r>
          </a:p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only focus on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INSIDE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the four walls.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586682"/>
            <a:ext cx="9143999" cy="212365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“Window seat” churches have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EXTERNAL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focus.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6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545492"/>
            <a:ext cx="9143999" cy="212365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Attractional church says </a:t>
            </a:r>
          </a:p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PLEASE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COME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”.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277</Words>
  <Application>Microsoft Office PowerPoint</Application>
  <PresentationFormat>On-screen Show (4:3)</PresentationFormat>
  <Paragraphs>33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5</cp:revision>
  <dcterms:created xsi:type="dcterms:W3CDTF">2019-01-04T15:43:18Z</dcterms:created>
  <dcterms:modified xsi:type="dcterms:W3CDTF">2019-01-04T16:08:31Z</dcterms:modified>
</cp:coreProperties>
</file>