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60"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724"/>
    <a:srgbClr val="61B139"/>
    <a:srgbClr val="759335"/>
    <a:srgbClr val="7E9B41"/>
    <a:srgbClr val="627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B2FFBD-6682-4D6F-9EBB-FB34E76BBEA5}"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1601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2FFBD-6682-4D6F-9EBB-FB34E76BBEA5}"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0599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2FFBD-6682-4D6F-9EBB-FB34E76BBEA5}"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32615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2FFBD-6682-4D6F-9EBB-FB34E76BBEA5}"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083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2FFBD-6682-4D6F-9EBB-FB34E76BBEA5}" type="datetimeFigureOut">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9063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B2FFBD-6682-4D6F-9EBB-FB34E76BBEA5}"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288441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2FFBD-6682-4D6F-9EBB-FB34E76BBEA5}" type="datetimeFigureOut">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257406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2FFBD-6682-4D6F-9EBB-FB34E76BBEA5}" type="datetimeFigureOut">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23679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2FFBD-6682-4D6F-9EBB-FB34E76BBEA5}" type="datetimeFigureOut">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08217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2FFBD-6682-4D6F-9EBB-FB34E76BBEA5}"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1487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2FFBD-6682-4D6F-9EBB-FB34E76BBEA5}" type="datetimeFigureOut">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B0358-50FE-4344-94CC-EE1B3C2EDADE}" type="slidenum">
              <a:rPr lang="en-US" smtClean="0"/>
              <a:t>‹#›</a:t>
            </a:fld>
            <a:endParaRPr lang="en-US"/>
          </a:p>
        </p:txBody>
      </p:sp>
    </p:spTree>
    <p:extLst>
      <p:ext uri="{BB962C8B-B14F-4D97-AF65-F5344CB8AC3E}">
        <p14:creationId xmlns:p14="http://schemas.microsoft.com/office/powerpoint/2010/main" val="313943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2FFBD-6682-4D6F-9EBB-FB34E76BBEA5}" type="datetimeFigureOut">
              <a:rPr lang="en-US" smtClean="0"/>
              <a:t>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0358-50FE-4344-94CC-EE1B3C2EDADE}" type="slidenum">
              <a:rPr lang="en-US" smtClean="0"/>
              <a:t>‹#›</a:t>
            </a:fld>
            <a:endParaRPr lang="en-US"/>
          </a:p>
        </p:txBody>
      </p:sp>
    </p:spTree>
    <p:extLst>
      <p:ext uri="{BB962C8B-B14F-4D97-AF65-F5344CB8AC3E}">
        <p14:creationId xmlns:p14="http://schemas.microsoft.com/office/powerpoint/2010/main" val="3207057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05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3816429"/>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2:22</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Do you see that faith was working together with his works, and by works faith was made perfect?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324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547842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2:23</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And the Scripture was fulfilled which says, “Abraham believed God, and it was accounted to him for righteousness.” And he was called the friend of God.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604765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298543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2:24</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You see then that a man is justified by works, and not by faith only.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08362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4647426"/>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2:25</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Likewise, was not Rahab the harlot also justified by works when she received the messengers and sent them out another way?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669316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3816429"/>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2:26</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For as the body without the spirit </a:t>
            </a: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is dead, so faith without works is </a:t>
            </a: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dead also.</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65341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152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9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005" y="2133600"/>
            <a:ext cx="6409038" cy="2862322"/>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Playing in the game changes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LIVES</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a:t>
            </a:r>
            <a:endParaRPr lang="en-US" sz="6000"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04669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67481" y="1647568"/>
            <a:ext cx="6409038" cy="3785652"/>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Too many are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INSPIRED</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but are not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DOING</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anything.</a:t>
            </a:r>
            <a:endParaRPr lang="en-US" sz="6000"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535332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005" y="1993557"/>
            <a:ext cx="6409038" cy="2862322"/>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Church needs an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EVERYONE</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PLAYS</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policy.</a:t>
            </a:r>
            <a:endParaRPr lang="en-US" sz="6000"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63424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3847207"/>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2:14</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What does it profit, my brethren, if someone says he has faith but does not have works? Can faith save him?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751917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005" y="1993557"/>
            <a:ext cx="6409038" cy="2862322"/>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Believers need </a:t>
            </a:r>
          </a:p>
          <a:p>
            <a:pPr algn="ct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to have a </a:t>
            </a:r>
            <a:r>
              <a:rPr lang="en-US" sz="6000" b="1" u="sng" dirty="0" smtClean="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LOVE</a:t>
            </a:r>
            <a:r>
              <a:rPr lang="en-US" sz="6000" b="1" dirty="0" smtClean="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for the game.</a:t>
            </a:r>
            <a:endParaRPr lang="en-US" sz="6000" b="1"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09412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98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298543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2:15</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If a brother or sister is naked and destitute of daily food,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41845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547842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2:16</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and one of you says to them, “Depart in peace, be warmed and filled,” but you do not give them the things which are needed for the body, what does it profit?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30829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298543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2:17</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Thus also faith by itself, if it does not have works, is dead.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12947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4647426"/>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2:18</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But someone will say, “You have faith, and I have works.” Show me your faith without your works, and I will show you my faith by my works.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22964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3816429"/>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2:19</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You believe that there is one God. </a:t>
            </a: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You do well. Even the demons believe—and tremble!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8268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2985433"/>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2:20</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But do you want to know, O foolish man, that faith without works is dead?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0432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7092" y="123568"/>
            <a:ext cx="8921578" cy="3816429"/>
          </a:xfrm>
          <a:prstGeom prst="rect">
            <a:avLst/>
          </a:prstGeom>
          <a:noFill/>
        </p:spPr>
        <p:txBody>
          <a:bodyPr wrap="square" rtlCol="0">
            <a:spAutoFit/>
          </a:bodyPr>
          <a:lstStyle/>
          <a:p>
            <a:pPr algn="ctr"/>
            <a:r>
              <a:rPr lang="en-US" sz="6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rPr>
              <a:t>James 2:21</a:t>
            </a:r>
          </a:p>
          <a:p>
            <a:pPr algn="ctr"/>
            <a:endParaRPr lang="en-US" sz="2000" b="1" u="sng" dirty="0" smtClean="0">
              <a:solidFill>
                <a:srgbClr val="455724"/>
              </a:solidFill>
              <a:latin typeface="Bahnschrift SemiLight Condensed" panose="020B0502040204020203" pitchFamily="34" charset="0"/>
              <a:ea typeface="Ebrima" panose="02000000000000000000" pitchFamily="2" charset="0"/>
              <a:cs typeface="Ebrima" panose="02000000000000000000" pitchFamily="2" charset="0"/>
            </a:endParaRPr>
          </a:p>
          <a:p>
            <a:pPr algn="ctr"/>
            <a:r>
              <a:rPr lang="en-US" sz="5400" b="1" dirty="0" smtClean="0">
                <a:latin typeface="Bahnschrift SemiLight Condensed" panose="020B0502040204020203" pitchFamily="34" charset="0"/>
                <a:ea typeface="Ebrima" panose="02000000000000000000" pitchFamily="2" charset="0"/>
                <a:cs typeface="Ebrima" panose="02000000000000000000" pitchFamily="2" charset="0"/>
              </a:rPr>
              <a:t>Was not Abraham our father justified by works when he offered Isaac his son on the altar? </a:t>
            </a:r>
            <a:endParaRPr lang="en-US" sz="5400" b="1" dirty="0">
              <a:latin typeface="Bahnschrift SemiLight Condensed" panose="020B0502040204020203"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6941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352</Words>
  <Application>Microsoft Office PowerPoint</Application>
  <PresentationFormat>On-screen Show (4:3)</PresentationFormat>
  <Paragraphs>47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Bahnschrift SemiLight Condensed</vt:lpstr>
      <vt:lpstr>Calibri</vt:lpstr>
      <vt:lpstr>Calibri Light</vt:lpstr>
      <vt:lpstr>Ebrima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2019-02-08T15:03:02Z</dcterms:created>
  <dcterms:modified xsi:type="dcterms:W3CDTF">2019-02-08T15:51:12Z</dcterms:modified>
</cp:coreProperties>
</file>