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92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7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6861DA6-4F71-49E9-AD4C-A69CE75F9CBE}" type="datetimeFigureOut">
              <a:rPr lang="en-US" smtClean="0"/>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15AE4F-D6BF-4C0C-8F9E-A3064E24258A}" type="slidenum">
              <a:rPr lang="en-US" smtClean="0"/>
              <a:t>‹#›</a:t>
            </a:fld>
            <a:endParaRPr lang="en-US"/>
          </a:p>
        </p:txBody>
      </p:sp>
    </p:spTree>
    <p:extLst>
      <p:ext uri="{BB962C8B-B14F-4D97-AF65-F5344CB8AC3E}">
        <p14:creationId xmlns:p14="http://schemas.microsoft.com/office/powerpoint/2010/main" val="3350926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6861DA6-4F71-49E9-AD4C-A69CE75F9CBE}" type="datetimeFigureOut">
              <a:rPr lang="en-US" smtClean="0"/>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15AE4F-D6BF-4C0C-8F9E-A3064E24258A}" type="slidenum">
              <a:rPr lang="en-US" smtClean="0"/>
              <a:t>‹#›</a:t>
            </a:fld>
            <a:endParaRPr lang="en-US"/>
          </a:p>
        </p:txBody>
      </p:sp>
    </p:spTree>
    <p:extLst>
      <p:ext uri="{BB962C8B-B14F-4D97-AF65-F5344CB8AC3E}">
        <p14:creationId xmlns:p14="http://schemas.microsoft.com/office/powerpoint/2010/main" val="3245941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6861DA6-4F71-49E9-AD4C-A69CE75F9CBE}" type="datetimeFigureOut">
              <a:rPr lang="en-US" smtClean="0"/>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15AE4F-D6BF-4C0C-8F9E-A3064E24258A}" type="slidenum">
              <a:rPr lang="en-US" smtClean="0"/>
              <a:t>‹#›</a:t>
            </a:fld>
            <a:endParaRPr lang="en-US"/>
          </a:p>
        </p:txBody>
      </p:sp>
    </p:spTree>
    <p:extLst>
      <p:ext uri="{BB962C8B-B14F-4D97-AF65-F5344CB8AC3E}">
        <p14:creationId xmlns:p14="http://schemas.microsoft.com/office/powerpoint/2010/main" val="2375618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6861DA6-4F71-49E9-AD4C-A69CE75F9CBE}" type="datetimeFigureOut">
              <a:rPr lang="en-US" smtClean="0"/>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15AE4F-D6BF-4C0C-8F9E-A3064E24258A}" type="slidenum">
              <a:rPr lang="en-US" smtClean="0"/>
              <a:t>‹#›</a:t>
            </a:fld>
            <a:endParaRPr lang="en-US"/>
          </a:p>
        </p:txBody>
      </p:sp>
    </p:spTree>
    <p:extLst>
      <p:ext uri="{BB962C8B-B14F-4D97-AF65-F5344CB8AC3E}">
        <p14:creationId xmlns:p14="http://schemas.microsoft.com/office/powerpoint/2010/main" val="1875472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861DA6-4F71-49E9-AD4C-A69CE75F9CBE}" type="datetimeFigureOut">
              <a:rPr lang="en-US" smtClean="0"/>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15AE4F-D6BF-4C0C-8F9E-A3064E24258A}" type="slidenum">
              <a:rPr lang="en-US" smtClean="0"/>
              <a:t>‹#›</a:t>
            </a:fld>
            <a:endParaRPr lang="en-US"/>
          </a:p>
        </p:txBody>
      </p:sp>
    </p:spTree>
    <p:extLst>
      <p:ext uri="{BB962C8B-B14F-4D97-AF65-F5344CB8AC3E}">
        <p14:creationId xmlns:p14="http://schemas.microsoft.com/office/powerpoint/2010/main" val="2002111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6861DA6-4F71-49E9-AD4C-A69CE75F9CBE}" type="datetimeFigureOut">
              <a:rPr lang="en-US" smtClean="0"/>
              <a:t>12/14/2018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15AE4F-D6BF-4C0C-8F9E-A3064E24258A}" type="slidenum">
              <a:rPr lang="en-US" smtClean="0"/>
              <a:t>‹#›</a:t>
            </a:fld>
            <a:endParaRPr lang="en-US"/>
          </a:p>
        </p:txBody>
      </p:sp>
    </p:spTree>
    <p:extLst>
      <p:ext uri="{BB962C8B-B14F-4D97-AF65-F5344CB8AC3E}">
        <p14:creationId xmlns:p14="http://schemas.microsoft.com/office/powerpoint/2010/main" val="1948745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6861DA6-4F71-49E9-AD4C-A69CE75F9CBE}" type="datetimeFigureOut">
              <a:rPr lang="en-US" smtClean="0"/>
              <a:t>12/14/2018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15AE4F-D6BF-4C0C-8F9E-A3064E24258A}" type="slidenum">
              <a:rPr lang="en-US" smtClean="0"/>
              <a:t>‹#›</a:t>
            </a:fld>
            <a:endParaRPr lang="en-US"/>
          </a:p>
        </p:txBody>
      </p:sp>
    </p:spTree>
    <p:extLst>
      <p:ext uri="{BB962C8B-B14F-4D97-AF65-F5344CB8AC3E}">
        <p14:creationId xmlns:p14="http://schemas.microsoft.com/office/powerpoint/2010/main" val="249442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6861DA6-4F71-49E9-AD4C-A69CE75F9CBE}" type="datetimeFigureOut">
              <a:rPr lang="en-US" smtClean="0"/>
              <a:t>12/14/2018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15AE4F-D6BF-4C0C-8F9E-A3064E24258A}" type="slidenum">
              <a:rPr lang="en-US" smtClean="0"/>
              <a:t>‹#›</a:t>
            </a:fld>
            <a:endParaRPr lang="en-US"/>
          </a:p>
        </p:txBody>
      </p:sp>
    </p:spTree>
    <p:extLst>
      <p:ext uri="{BB962C8B-B14F-4D97-AF65-F5344CB8AC3E}">
        <p14:creationId xmlns:p14="http://schemas.microsoft.com/office/powerpoint/2010/main" val="102503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861DA6-4F71-49E9-AD4C-A69CE75F9CBE}" type="datetimeFigureOut">
              <a:rPr lang="en-US" smtClean="0"/>
              <a:t>12/14/2018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15AE4F-D6BF-4C0C-8F9E-A3064E24258A}" type="slidenum">
              <a:rPr lang="en-US" smtClean="0"/>
              <a:t>‹#›</a:t>
            </a:fld>
            <a:endParaRPr lang="en-US"/>
          </a:p>
        </p:txBody>
      </p:sp>
    </p:spTree>
    <p:extLst>
      <p:ext uri="{BB962C8B-B14F-4D97-AF65-F5344CB8AC3E}">
        <p14:creationId xmlns:p14="http://schemas.microsoft.com/office/powerpoint/2010/main" val="296123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861DA6-4F71-49E9-AD4C-A69CE75F9CBE}" type="datetimeFigureOut">
              <a:rPr lang="en-US" smtClean="0"/>
              <a:t>12/14/2018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15AE4F-D6BF-4C0C-8F9E-A3064E24258A}" type="slidenum">
              <a:rPr lang="en-US" smtClean="0"/>
              <a:t>‹#›</a:t>
            </a:fld>
            <a:endParaRPr lang="en-US"/>
          </a:p>
        </p:txBody>
      </p:sp>
    </p:spTree>
    <p:extLst>
      <p:ext uri="{BB962C8B-B14F-4D97-AF65-F5344CB8AC3E}">
        <p14:creationId xmlns:p14="http://schemas.microsoft.com/office/powerpoint/2010/main" val="3062386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861DA6-4F71-49E9-AD4C-A69CE75F9CBE}" type="datetimeFigureOut">
              <a:rPr lang="en-US" smtClean="0"/>
              <a:t>12/14/2018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15AE4F-D6BF-4C0C-8F9E-A3064E24258A}" type="slidenum">
              <a:rPr lang="en-US" smtClean="0"/>
              <a:t>‹#›</a:t>
            </a:fld>
            <a:endParaRPr lang="en-US"/>
          </a:p>
        </p:txBody>
      </p:sp>
    </p:spTree>
    <p:extLst>
      <p:ext uri="{BB962C8B-B14F-4D97-AF65-F5344CB8AC3E}">
        <p14:creationId xmlns:p14="http://schemas.microsoft.com/office/powerpoint/2010/main" val="4267021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861DA6-4F71-49E9-AD4C-A69CE75F9CBE}" type="datetimeFigureOut">
              <a:rPr lang="en-US" smtClean="0"/>
              <a:t>12/14/2018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15AE4F-D6BF-4C0C-8F9E-A3064E24258A}" type="slidenum">
              <a:rPr lang="en-US" smtClean="0"/>
              <a:t>‹#›</a:t>
            </a:fld>
            <a:endParaRPr lang="en-US"/>
          </a:p>
        </p:txBody>
      </p:sp>
    </p:spTree>
    <p:extLst>
      <p:ext uri="{BB962C8B-B14F-4D97-AF65-F5344CB8AC3E}">
        <p14:creationId xmlns:p14="http://schemas.microsoft.com/office/powerpoint/2010/main" val="8185948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7342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14184" y="140043"/>
            <a:ext cx="8773297" cy="3416320"/>
          </a:xfrm>
          <a:prstGeom prst="rect">
            <a:avLst/>
          </a:prstGeom>
          <a:noFill/>
        </p:spPr>
        <p:txBody>
          <a:bodyPr wrap="square" rtlCol="0">
            <a:spAutoFit/>
          </a:bodyPr>
          <a:lstStyle/>
          <a:p>
            <a:r>
              <a:rPr lang="en-US" sz="5400" b="1" u="sng" dirty="0" smtClean="0">
                <a:solidFill>
                  <a:srgbClr val="C9921B"/>
                </a:solidFill>
                <a:effectLst>
                  <a:outerShdw blurRad="38100" dist="38100" dir="2700000" algn="tl">
                    <a:srgbClr val="000000">
                      <a:alpha val="43137"/>
                    </a:srgbClr>
                  </a:outerShdw>
                </a:effectLst>
                <a:latin typeface="Gill Sans MT" panose="020B0502020104020203" pitchFamily="34" charset="0"/>
              </a:rPr>
              <a:t>Luke 2:16</a:t>
            </a:r>
          </a:p>
          <a:p>
            <a:r>
              <a:rPr lang="en-US" sz="5400" dirty="0" smtClean="0">
                <a:solidFill>
                  <a:schemeClr val="bg1"/>
                </a:solidFill>
                <a:latin typeface="Gill Sans MT" panose="020B0502020104020203" pitchFamily="34" charset="0"/>
              </a:rPr>
              <a:t>And they came with haste and found Mary and Joseph, and the Babe lying in a manger. </a:t>
            </a:r>
            <a:endParaRPr lang="en-US" sz="54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24220506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14184" y="140043"/>
            <a:ext cx="8773297" cy="4247317"/>
          </a:xfrm>
          <a:prstGeom prst="rect">
            <a:avLst/>
          </a:prstGeom>
          <a:noFill/>
        </p:spPr>
        <p:txBody>
          <a:bodyPr wrap="square" rtlCol="0">
            <a:spAutoFit/>
          </a:bodyPr>
          <a:lstStyle/>
          <a:p>
            <a:r>
              <a:rPr lang="en-US" sz="5400" b="1" u="sng" dirty="0" smtClean="0">
                <a:solidFill>
                  <a:srgbClr val="C9921B"/>
                </a:solidFill>
                <a:effectLst>
                  <a:outerShdw blurRad="38100" dist="38100" dir="2700000" algn="tl">
                    <a:srgbClr val="000000">
                      <a:alpha val="43137"/>
                    </a:srgbClr>
                  </a:outerShdw>
                </a:effectLst>
                <a:latin typeface="Gill Sans MT" panose="020B0502020104020203" pitchFamily="34" charset="0"/>
              </a:rPr>
              <a:t>Luke 2:17</a:t>
            </a:r>
          </a:p>
          <a:p>
            <a:r>
              <a:rPr lang="en-US" sz="5400" dirty="0" smtClean="0">
                <a:solidFill>
                  <a:schemeClr val="bg1"/>
                </a:solidFill>
                <a:latin typeface="Gill Sans MT" panose="020B0502020104020203" pitchFamily="34" charset="0"/>
              </a:rPr>
              <a:t>Now when they had seen Him, they made widely known the saying which was told them concerning this Child. </a:t>
            </a:r>
            <a:endParaRPr lang="en-US" sz="54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29022458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14184" y="140043"/>
            <a:ext cx="8773297" cy="4247317"/>
          </a:xfrm>
          <a:prstGeom prst="rect">
            <a:avLst/>
          </a:prstGeom>
          <a:noFill/>
        </p:spPr>
        <p:txBody>
          <a:bodyPr wrap="square" rtlCol="0">
            <a:spAutoFit/>
          </a:bodyPr>
          <a:lstStyle/>
          <a:p>
            <a:r>
              <a:rPr lang="en-US" sz="5400" b="1" u="sng" dirty="0" smtClean="0">
                <a:solidFill>
                  <a:srgbClr val="C9921B"/>
                </a:solidFill>
                <a:effectLst>
                  <a:outerShdw blurRad="38100" dist="38100" dir="2700000" algn="tl">
                    <a:srgbClr val="000000">
                      <a:alpha val="43137"/>
                    </a:srgbClr>
                  </a:outerShdw>
                </a:effectLst>
                <a:latin typeface="Gill Sans MT" panose="020B0502020104020203" pitchFamily="34" charset="0"/>
              </a:rPr>
              <a:t>Luke 2:18</a:t>
            </a:r>
          </a:p>
          <a:p>
            <a:r>
              <a:rPr lang="en-US" sz="5400" dirty="0" smtClean="0">
                <a:solidFill>
                  <a:schemeClr val="bg1"/>
                </a:solidFill>
                <a:latin typeface="Gill Sans MT" panose="020B0502020104020203" pitchFamily="34" charset="0"/>
              </a:rPr>
              <a:t>And all those who heard it marveled at those things which were told them by the shepherds. </a:t>
            </a:r>
            <a:endParaRPr lang="en-US" sz="54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42166173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14184" y="140043"/>
            <a:ext cx="8773297" cy="3416320"/>
          </a:xfrm>
          <a:prstGeom prst="rect">
            <a:avLst/>
          </a:prstGeom>
          <a:noFill/>
        </p:spPr>
        <p:txBody>
          <a:bodyPr wrap="square" rtlCol="0">
            <a:spAutoFit/>
          </a:bodyPr>
          <a:lstStyle/>
          <a:p>
            <a:r>
              <a:rPr lang="en-US" sz="5400" b="1" u="sng" dirty="0" smtClean="0">
                <a:solidFill>
                  <a:srgbClr val="C9921B"/>
                </a:solidFill>
                <a:effectLst>
                  <a:outerShdw blurRad="38100" dist="38100" dir="2700000" algn="tl">
                    <a:srgbClr val="000000">
                      <a:alpha val="43137"/>
                    </a:srgbClr>
                  </a:outerShdw>
                </a:effectLst>
                <a:latin typeface="Gill Sans MT" panose="020B0502020104020203" pitchFamily="34" charset="0"/>
              </a:rPr>
              <a:t>Luke 2:19</a:t>
            </a:r>
          </a:p>
          <a:p>
            <a:r>
              <a:rPr lang="en-US" sz="5400" dirty="0" smtClean="0">
                <a:solidFill>
                  <a:schemeClr val="bg1"/>
                </a:solidFill>
                <a:latin typeface="Gill Sans MT" panose="020B0502020104020203" pitchFamily="34" charset="0"/>
              </a:rPr>
              <a:t>But Mary kept all these things and pondered them in her heart. </a:t>
            </a:r>
            <a:endParaRPr lang="en-US" sz="54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42678462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14184" y="140043"/>
            <a:ext cx="8773297" cy="5078313"/>
          </a:xfrm>
          <a:prstGeom prst="rect">
            <a:avLst/>
          </a:prstGeom>
          <a:noFill/>
        </p:spPr>
        <p:txBody>
          <a:bodyPr wrap="square" rtlCol="0">
            <a:spAutoFit/>
          </a:bodyPr>
          <a:lstStyle/>
          <a:p>
            <a:r>
              <a:rPr lang="en-US" sz="5400" b="1" u="sng" dirty="0" smtClean="0">
                <a:solidFill>
                  <a:srgbClr val="C9921B"/>
                </a:solidFill>
                <a:effectLst>
                  <a:outerShdw blurRad="38100" dist="38100" dir="2700000" algn="tl">
                    <a:srgbClr val="000000">
                      <a:alpha val="43137"/>
                    </a:srgbClr>
                  </a:outerShdw>
                </a:effectLst>
                <a:latin typeface="Gill Sans MT" panose="020B0502020104020203" pitchFamily="34" charset="0"/>
              </a:rPr>
              <a:t>Luke 2:20</a:t>
            </a:r>
          </a:p>
          <a:p>
            <a:r>
              <a:rPr lang="en-US" sz="5400" dirty="0" smtClean="0">
                <a:solidFill>
                  <a:schemeClr val="bg1"/>
                </a:solidFill>
                <a:latin typeface="Gill Sans MT" panose="020B0502020104020203" pitchFamily="34" charset="0"/>
              </a:rPr>
              <a:t>Then the shepherds returned, glorifying and praising God for all the things that they had heard and seen, as it was told them.</a:t>
            </a:r>
            <a:endParaRPr lang="en-US" sz="54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34268622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82098" y="486032"/>
            <a:ext cx="5609967" cy="4154984"/>
          </a:xfrm>
          <a:prstGeom prst="rect">
            <a:avLst/>
          </a:prstGeom>
          <a:noFill/>
        </p:spPr>
        <p:txBody>
          <a:bodyPr wrap="square" rtlCol="0">
            <a:spAutoFit/>
          </a:bodyPr>
          <a:lstStyle/>
          <a:p>
            <a:pPr algn="ctr"/>
            <a:r>
              <a:rPr lang="en-US" sz="6600" dirty="0" smtClean="0">
                <a:solidFill>
                  <a:schemeClr val="bg1"/>
                </a:solidFill>
                <a:latin typeface="Gill Sans MT" panose="020B0502020104020203" pitchFamily="34" charset="0"/>
              </a:rPr>
              <a:t>The shepherds were busy about their daily </a:t>
            </a:r>
            <a:r>
              <a:rPr lang="en-US" sz="6600" b="1" u="sng" dirty="0" smtClean="0">
                <a:solidFill>
                  <a:srgbClr val="C9921B"/>
                </a:solidFill>
                <a:latin typeface="Gill Sans MT" panose="020B0502020104020203" pitchFamily="34" charset="0"/>
              </a:rPr>
              <a:t>WORK</a:t>
            </a:r>
            <a:r>
              <a:rPr lang="en-US" sz="6600" dirty="0" smtClean="0">
                <a:solidFill>
                  <a:schemeClr val="bg1"/>
                </a:solidFill>
                <a:latin typeface="Gill Sans MT" panose="020B0502020104020203" pitchFamily="34" charset="0"/>
              </a:rPr>
              <a:t>.</a:t>
            </a:r>
            <a:endParaRPr lang="en-US" sz="66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15899236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82098" y="486032"/>
            <a:ext cx="5609967" cy="5170646"/>
          </a:xfrm>
          <a:prstGeom prst="rect">
            <a:avLst/>
          </a:prstGeom>
          <a:noFill/>
        </p:spPr>
        <p:txBody>
          <a:bodyPr wrap="square" rtlCol="0">
            <a:spAutoFit/>
          </a:bodyPr>
          <a:lstStyle/>
          <a:p>
            <a:pPr algn="ctr"/>
            <a:r>
              <a:rPr lang="en-US" sz="6600" dirty="0" smtClean="0">
                <a:solidFill>
                  <a:schemeClr val="bg1"/>
                </a:solidFill>
                <a:latin typeface="Gill Sans MT" panose="020B0502020104020203" pitchFamily="34" charset="0"/>
              </a:rPr>
              <a:t>God in </a:t>
            </a:r>
          </a:p>
          <a:p>
            <a:pPr algn="ctr"/>
            <a:r>
              <a:rPr lang="en-US" sz="6600" dirty="0" smtClean="0">
                <a:solidFill>
                  <a:schemeClr val="bg1"/>
                </a:solidFill>
                <a:latin typeface="Gill Sans MT" panose="020B0502020104020203" pitchFamily="34" charset="0"/>
              </a:rPr>
              <a:t>His perfect timing may </a:t>
            </a:r>
            <a:r>
              <a:rPr lang="en-US" sz="6600" b="1" u="sng" dirty="0" smtClean="0">
                <a:solidFill>
                  <a:srgbClr val="C9921B"/>
                </a:solidFill>
                <a:latin typeface="Gill Sans MT" panose="020B0502020104020203" pitchFamily="34" charset="0"/>
              </a:rPr>
              <a:t>INTERRUPT</a:t>
            </a:r>
            <a:r>
              <a:rPr lang="en-US" sz="6600" dirty="0" smtClean="0">
                <a:solidFill>
                  <a:schemeClr val="bg1"/>
                </a:solidFill>
                <a:latin typeface="Gill Sans MT" panose="020B0502020104020203" pitchFamily="34" charset="0"/>
              </a:rPr>
              <a:t> our lives.</a:t>
            </a:r>
            <a:endParaRPr lang="en-US" sz="66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9947385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82098" y="486032"/>
            <a:ext cx="5609967" cy="4154984"/>
          </a:xfrm>
          <a:prstGeom prst="rect">
            <a:avLst/>
          </a:prstGeom>
          <a:noFill/>
        </p:spPr>
        <p:txBody>
          <a:bodyPr wrap="square" rtlCol="0">
            <a:spAutoFit/>
          </a:bodyPr>
          <a:lstStyle/>
          <a:p>
            <a:pPr algn="ctr"/>
            <a:r>
              <a:rPr lang="en-US" sz="6600" dirty="0" smtClean="0">
                <a:solidFill>
                  <a:schemeClr val="bg1"/>
                </a:solidFill>
                <a:latin typeface="Gill Sans MT" panose="020B0502020104020203" pitchFamily="34" charset="0"/>
              </a:rPr>
              <a:t>When God speaks we must </a:t>
            </a:r>
            <a:r>
              <a:rPr lang="en-US" sz="6600" b="1" u="sng" dirty="0" smtClean="0">
                <a:solidFill>
                  <a:srgbClr val="C9921B"/>
                </a:solidFill>
                <a:latin typeface="Gill Sans MT" panose="020B0502020104020203" pitchFamily="34" charset="0"/>
              </a:rPr>
              <a:t>RESPOND</a:t>
            </a:r>
            <a:r>
              <a:rPr lang="en-US" sz="6600" dirty="0" smtClean="0">
                <a:solidFill>
                  <a:schemeClr val="bg1"/>
                </a:solidFill>
                <a:latin typeface="Gill Sans MT" panose="020B0502020104020203" pitchFamily="34" charset="0"/>
              </a:rPr>
              <a:t> </a:t>
            </a:r>
          </a:p>
          <a:p>
            <a:pPr algn="ctr"/>
            <a:r>
              <a:rPr lang="en-US" sz="6600" dirty="0" smtClean="0">
                <a:solidFill>
                  <a:schemeClr val="bg1"/>
                </a:solidFill>
                <a:latin typeface="Gill Sans MT" panose="020B0502020104020203" pitchFamily="34" charset="0"/>
              </a:rPr>
              <a:t>to Him.</a:t>
            </a:r>
            <a:endParaRPr lang="en-US" sz="66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27419519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82098" y="486032"/>
            <a:ext cx="5609967" cy="4154984"/>
          </a:xfrm>
          <a:prstGeom prst="rect">
            <a:avLst/>
          </a:prstGeom>
          <a:noFill/>
        </p:spPr>
        <p:txBody>
          <a:bodyPr wrap="square" rtlCol="0">
            <a:spAutoFit/>
          </a:bodyPr>
          <a:lstStyle/>
          <a:p>
            <a:pPr algn="ctr"/>
            <a:r>
              <a:rPr lang="en-US" sz="6600" dirty="0" smtClean="0">
                <a:solidFill>
                  <a:schemeClr val="bg1"/>
                </a:solidFill>
                <a:latin typeface="Gill Sans MT" panose="020B0502020104020203" pitchFamily="34" charset="0"/>
              </a:rPr>
              <a:t>God uses us to make the </a:t>
            </a:r>
          </a:p>
          <a:p>
            <a:pPr algn="ctr"/>
            <a:r>
              <a:rPr lang="en-US" sz="6600" dirty="0" smtClean="0">
                <a:solidFill>
                  <a:schemeClr val="bg1"/>
                </a:solidFill>
                <a:latin typeface="Gill Sans MT" panose="020B0502020104020203" pitchFamily="34" charset="0"/>
              </a:rPr>
              <a:t>Good News </a:t>
            </a:r>
            <a:r>
              <a:rPr lang="en-US" sz="6600" b="1" u="sng" dirty="0" smtClean="0">
                <a:solidFill>
                  <a:srgbClr val="C9921B"/>
                </a:solidFill>
                <a:latin typeface="Gill Sans MT" panose="020B0502020104020203" pitchFamily="34" charset="0"/>
              </a:rPr>
              <a:t>KNOWN</a:t>
            </a:r>
            <a:r>
              <a:rPr lang="en-US" sz="6600" dirty="0" smtClean="0">
                <a:solidFill>
                  <a:schemeClr val="bg1"/>
                </a:solidFill>
                <a:latin typeface="Gill Sans MT" panose="020B0502020104020203" pitchFamily="34" charset="0"/>
              </a:rPr>
              <a:t>.</a:t>
            </a:r>
            <a:endParaRPr lang="en-US" sz="66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18306515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82098" y="486032"/>
            <a:ext cx="5609967" cy="4154984"/>
          </a:xfrm>
          <a:prstGeom prst="rect">
            <a:avLst/>
          </a:prstGeom>
          <a:noFill/>
        </p:spPr>
        <p:txBody>
          <a:bodyPr wrap="square" rtlCol="0">
            <a:spAutoFit/>
          </a:bodyPr>
          <a:lstStyle/>
          <a:p>
            <a:pPr algn="ctr"/>
            <a:r>
              <a:rPr lang="en-US" sz="6600" dirty="0" smtClean="0">
                <a:solidFill>
                  <a:schemeClr val="bg1"/>
                </a:solidFill>
                <a:latin typeface="Gill Sans MT" panose="020B0502020104020203" pitchFamily="34" charset="0"/>
              </a:rPr>
              <a:t>As believers </a:t>
            </a:r>
          </a:p>
          <a:p>
            <a:pPr algn="ctr"/>
            <a:r>
              <a:rPr lang="en-US" sz="6600" dirty="0" smtClean="0">
                <a:solidFill>
                  <a:schemeClr val="bg1"/>
                </a:solidFill>
                <a:latin typeface="Gill Sans MT" panose="020B0502020104020203" pitchFamily="34" charset="0"/>
              </a:rPr>
              <a:t>we should be </a:t>
            </a:r>
            <a:r>
              <a:rPr lang="en-US" sz="6600" b="1" u="sng" dirty="0" smtClean="0">
                <a:solidFill>
                  <a:srgbClr val="C9921B"/>
                </a:solidFill>
                <a:latin typeface="Gill Sans MT" panose="020B0502020104020203" pitchFamily="34" charset="0"/>
              </a:rPr>
              <a:t>PRAISING</a:t>
            </a:r>
            <a:r>
              <a:rPr lang="en-US" sz="6600" dirty="0" smtClean="0">
                <a:solidFill>
                  <a:schemeClr val="bg1"/>
                </a:solidFill>
                <a:latin typeface="Gill Sans MT" panose="020B0502020104020203" pitchFamily="34" charset="0"/>
              </a:rPr>
              <a:t> </a:t>
            </a:r>
          </a:p>
          <a:p>
            <a:pPr algn="ctr"/>
            <a:r>
              <a:rPr lang="en-US" sz="6600" dirty="0" smtClean="0">
                <a:solidFill>
                  <a:schemeClr val="bg1"/>
                </a:solidFill>
                <a:latin typeface="Gill Sans MT" panose="020B0502020104020203" pitchFamily="34" charset="0"/>
              </a:rPr>
              <a:t>God as we go.</a:t>
            </a:r>
            <a:endParaRPr lang="en-US" sz="66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28409807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14184" y="140043"/>
            <a:ext cx="8773297" cy="4247317"/>
          </a:xfrm>
          <a:prstGeom prst="rect">
            <a:avLst/>
          </a:prstGeom>
          <a:noFill/>
        </p:spPr>
        <p:txBody>
          <a:bodyPr wrap="square" rtlCol="0">
            <a:spAutoFit/>
          </a:bodyPr>
          <a:lstStyle/>
          <a:p>
            <a:r>
              <a:rPr lang="en-US" sz="5400" b="1" u="sng" dirty="0" smtClean="0">
                <a:solidFill>
                  <a:srgbClr val="C9921B"/>
                </a:solidFill>
                <a:effectLst>
                  <a:outerShdw blurRad="38100" dist="38100" dir="2700000" algn="tl">
                    <a:srgbClr val="000000">
                      <a:alpha val="43137"/>
                    </a:srgbClr>
                  </a:outerShdw>
                </a:effectLst>
                <a:latin typeface="Gill Sans MT" panose="020B0502020104020203" pitchFamily="34" charset="0"/>
              </a:rPr>
              <a:t>Luke 2:8</a:t>
            </a:r>
          </a:p>
          <a:p>
            <a:r>
              <a:rPr lang="en-US" sz="5400" dirty="0" smtClean="0">
                <a:solidFill>
                  <a:schemeClr val="bg1"/>
                </a:solidFill>
                <a:latin typeface="Gill Sans MT" panose="020B0502020104020203" pitchFamily="34" charset="0"/>
              </a:rPr>
              <a:t>Now there were in the same country shepherds living out in the fields, keeping watch over their flock by night. </a:t>
            </a:r>
            <a:endParaRPr lang="en-US" sz="54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18731892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33513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14184" y="140043"/>
            <a:ext cx="8773297" cy="5078313"/>
          </a:xfrm>
          <a:prstGeom prst="rect">
            <a:avLst/>
          </a:prstGeom>
          <a:noFill/>
        </p:spPr>
        <p:txBody>
          <a:bodyPr wrap="square" rtlCol="0">
            <a:spAutoFit/>
          </a:bodyPr>
          <a:lstStyle/>
          <a:p>
            <a:r>
              <a:rPr lang="en-US" sz="5400" b="1" u="sng" dirty="0" smtClean="0">
                <a:solidFill>
                  <a:srgbClr val="C9921B"/>
                </a:solidFill>
                <a:effectLst>
                  <a:outerShdw blurRad="38100" dist="38100" dir="2700000" algn="tl">
                    <a:srgbClr val="000000">
                      <a:alpha val="43137"/>
                    </a:srgbClr>
                  </a:outerShdw>
                </a:effectLst>
                <a:latin typeface="Gill Sans MT" panose="020B0502020104020203" pitchFamily="34" charset="0"/>
              </a:rPr>
              <a:t>Luke 2:9</a:t>
            </a:r>
          </a:p>
          <a:p>
            <a:r>
              <a:rPr lang="en-US" sz="5400" dirty="0" smtClean="0">
                <a:solidFill>
                  <a:schemeClr val="bg1"/>
                </a:solidFill>
                <a:latin typeface="Gill Sans MT" panose="020B0502020104020203" pitchFamily="34" charset="0"/>
              </a:rPr>
              <a:t>And behold, an angel of the Lord stood before them, and the glory of the Lord shone around them, and they were greatly afraid. </a:t>
            </a:r>
            <a:endParaRPr lang="en-US" sz="54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39888901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14184" y="140043"/>
            <a:ext cx="8773297" cy="4247317"/>
          </a:xfrm>
          <a:prstGeom prst="rect">
            <a:avLst/>
          </a:prstGeom>
          <a:noFill/>
        </p:spPr>
        <p:txBody>
          <a:bodyPr wrap="square" rtlCol="0">
            <a:spAutoFit/>
          </a:bodyPr>
          <a:lstStyle/>
          <a:p>
            <a:r>
              <a:rPr lang="en-US" sz="5400" b="1" u="sng" dirty="0" smtClean="0">
                <a:solidFill>
                  <a:srgbClr val="C9921B"/>
                </a:solidFill>
                <a:effectLst>
                  <a:outerShdw blurRad="38100" dist="38100" dir="2700000" algn="tl">
                    <a:srgbClr val="000000">
                      <a:alpha val="43137"/>
                    </a:srgbClr>
                  </a:outerShdw>
                </a:effectLst>
                <a:latin typeface="Gill Sans MT" panose="020B0502020104020203" pitchFamily="34" charset="0"/>
              </a:rPr>
              <a:t>Luke 2:10</a:t>
            </a:r>
          </a:p>
          <a:p>
            <a:r>
              <a:rPr lang="en-US" sz="5400" dirty="0" smtClean="0">
                <a:solidFill>
                  <a:schemeClr val="bg1"/>
                </a:solidFill>
                <a:latin typeface="Gill Sans MT" panose="020B0502020104020203" pitchFamily="34" charset="0"/>
              </a:rPr>
              <a:t>Then the angel said to them, “Do not be afraid, for behold, I bring you good tidings of great joy which will be to all people.</a:t>
            </a:r>
            <a:endParaRPr lang="en-US" sz="54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10015371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14184" y="140043"/>
            <a:ext cx="8773297" cy="3416320"/>
          </a:xfrm>
          <a:prstGeom prst="rect">
            <a:avLst/>
          </a:prstGeom>
          <a:noFill/>
        </p:spPr>
        <p:txBody>
          <a:bodyPr wrap="square" rtlCol="0">
            <a:spAutoFit/>
          </a:bodyPr>
          <a:lstStyle/>
          <a:p>
            <a:r>
              <a:rPr lang="en-US" sz="5400" b="1" u="sng" dirty="0" smtClean="0">
                <a:solidFill>
                  <a:srgbClr val="C9921B"/>
                </a:solidFill>
                <a:effectLst>
                  <a:outerShdw blurRad="38100" dist="38100" dir="2700000" algn="tl">
                    <a:srgbClr val="000000">
                      <a:alpha val="43137"/>
                    </a:srgbClr>
                  </a:outerShdw>
                </a:effectLst>
                <a:latin typeface="Gill Sans MT" panose="020B0502020104020203" pitchFamily="34" charset="0"/>
              </a:rPr>
              <a:t>Luke 2:11</a:t>
            </a:r>
          </a:p>
          <a:p>
            <a:r>
              <a:rPr lang="en-US" sz="5400" dirty="0" smtClean="0">
                <a:solidFill>
                  <a:schemeClr val="bg1"/>
                </a:solidFill>
                <a:latin typeface="Gill Sans MT" panose="020B0502020104020203" pitchFamily="34" charset="0"/>
              </a:rPr>
              <a:t>For there is born to you this day in the city of David a Savior, who is Christ the Lord. </a:t>
            </a:r>
            <a:endParaRPr lang="en-US" sz="54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1397294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14184" y="140043"/>
            <a:ext cx="8773297" cy="4247317"/>
          </a:xfrm>
          <a:prstGeom prst="rect">
            <a:avLst/>
          </a:prstGeom>
          <a:noFill/>
        </p:spPr>
        <p:txBody>
          <a:bodyPr wrap="square" rtlCol="0">
            <a:spAutoFit/>
          </a:bodyPr>
          <a:lstStyle/>
          <a:p>
            <a:r>
              <a:rPr lang="en-US" sz="5400" b="1" u="sng" dirty="0" smtClean="0">
                <a:solidFill>
                  <a:srgbClr val="C9921B"/>
                </a:solidFill>
                <a:effectLst>
                  <a:outerShdw blurRad="38100" dist="38100" dir="2700000" algn="tl">
                    <a:srgbClr val="000000">
                      <a:alpha val="43137"/>
                    </a:srgbClr>
                  </a:outerShdw>
                </a:effectLst>
                <a:latin typeface="Gill Sans MT" panose="020B0502020104020203" pitchFamily="34" charset="0"/>
              </a:rPr>
              <a:t>Luke 2:12</a:t>
            </a:r>
          </a:p>
          <a:p>
            <a:r>
              <a:rPr lang="en-US" sz="5400" dirty="0" smtClean="0">
                <a:solidFill>
                  <a:schemeClr val="bg1"/>
                </a:solidFill>
                <a:latin typeface="Gill Sans MT" panose="020B0502020104020203" pitchFamily="34" charset="0"/>
              </a:rPr>
              <a:t>And this will be the sign to you: You will find a Babe wrapped in swaddling cloths, lying in a manger.” </a:t>
            </a:r>
            <a:endParaRPr lang="en-US" sz="54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12327452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14184" y="140043"/>
            <a:ext cx="8773297" cy="4247317"/>
          </a:xfrm>
          <a:prstGeom prst="rect">
            <a:avLst/>
          </a:prstGeom>
          <a:noFill/>
        </p:spPr>
        <p:txBody>
          <a:bodyPr wrap="square" rtlCol="0">
            <a:spAutoFit/>
          </a:bodyPr>
          <a:lstStyle/>
          <a:p>
            <a:r>
              <a:rPr lang="en-US" sz="5400" b="1" u="sng" dirty="0" smtClean="0">
                <a:solidFill>
                  <a:srgbClr val="C9921B"/>
                </a:solidFill>
                <a:effectLst>
                  <a:outerShdw blurRad="38100" dist="38100" dir="2700000" algn="tl">
                    <a:srgbClr val="000000">
                      <a:alpha val="43137"/>
                    </a:srgbClr>
                  </a:outerShdw>
                </a:effectLst>
                <a:latin typeface="Gill Sans MT" panose="020B0502020104020203" pitchFamily="34" charset="0"/>
              </a:rPr>
              <a:t>Luke 2:13</a:t>
            </a:r>
          </a:p>
          <a:p>
            <a:r>
              <a:rPr lang="en-US" sz="5400" dirty="0" smtClean="0">
                <a:solidFill>
                  <a:schemeClr val="bg1"/>
                </a:solidFill>
                <a:latin typeface="Gill Sans MT" panose="020B0502020104020203" pitchFamily="34" charset="0"/>
              </a:rPr>
              <a:t>And suddenly there was with the angel a multitude of the heavenly host praising God and saying: </a:t>
            </a:r>
            <a:endParaRPr lang="en-US" sz="54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22639542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14184" y="140043"/>
            <a:ext cx="8773297" cy="3416320"/>
          </a:xfrm>
          <a:prstGeom prst="rect">
            <a:avLst/>
          </a:prstGeom>
          <a:noFill/>
        </p:spPr>
        <p:txBody>
          <a:bodyPr wrap="square" rtlCol="0">
            <a:spAutoFit/>
          </a:bodyPr>
          <a:lstStyle/>
          <a:p>
            <a:r>
              <a:rPr lang="en-US" sz="5400" b="1" u="sng" dirty="0" smtClean="0">
                <a:solidFill>
                  <a:srgbClr val="C9921B"/>
                </a:solidFill>
                <a:effectLst>
                  <a:outerShdw blurRad="38100" dist="38100" dir="2700000" algn="tl">
                    <a:srgbClr val="000000">
                      <a:alpha val="43137"/>
                    </a:srgbClr>
                  </a:outerShdw>
                </a:effectLst>
                <a:latin typeface="Gill Sans MT" panose="020B0502020104020203" pitchFamily="34" charset="0"/>
              </a:rPr>
              <a:t>Luke 2:14</a:t>
            </a:r>
          </a:p>
          <a:p>
            <a:r>
              <a:rPr lang="en-US" sz="5400" dirty="0" smtClean="0">
                <a:solidFill>
                  <a:schemeClr val="bg1"/>
                </a:solidFill>
                <a:latin typeface="Gill Sans MT" panose="020B0502020104020203" pitchFamily="34" charset="0"/>
              </a:rPr>
              <a:t>“Glory to God in the highest, And on earth peace, goodwill toward men!” </a:t>
            </a:r>
            <a:endParaRPr lang="en-US" sz="54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12597239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14184" y="140043"/>
            <a:ext cx="8773297" cy="6093976"/>
          </a:xfrm>
          <a:prstGeom prst="rect">
            <a:avLst/>
          </a:prstGeom>
          <a:noFill/>
        </p:spPr>
        <p:txBody>
          <a:bodyPr wrap="square" rtlCol="0">
            <a:spAutoFit/>
          </a:bodyPr>
          <a:lstStyle/>
          <a:p>
            <a:r>
              <a:rPr lang="en-US" sz="5400" b="1" u="sng" dirty="0" smtClean="0">
                <a:solidFill>
                  <a:srgbClr val="C9921B"/>
                </a:solidFill>
                <a:effectLst>
                  <a:outerShdw blurRad="38100" dist="38100" dir="2700000" algn="tl">
                    <a:srgbClr val="000000">
                      <a:alpha val="43137"/>
                    </a:srgbClr>
                  </a:outerShdw>
                </a:effectLst>
                <a:latin typeface="Gill Sans MT" panose="020B0502020104020203" pitchFamily="34" charset="0"/>
              </a:rPr>
              <a:t>Luke 2:15</a:t>
            </a:r>
          </a:p>
          <a:p>
            <a:r>
              <a:rPr lang="en-US" sz="4800" dirty="0" smtClean="0">
                <a:solidFill>
                  <a:schemeClr val="bg1"/>
                </a:solidFill>
                <a:latin typeface="Gill Sans MT" panose="020B0502020104020203" pitchFamily="34" charset="0"/>
              </a:rPr>
              <a:t>So it was, when the angels had gone away from them into heaven, that the shepherds said to one another, “Let us now go to Bethlehem and see this thing that has come to pass, which the Lord has made known to us.” </a:t>
            </a:r>
            <a:endParaRPr lang="en-US" sz="48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21496918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TotalTime>
  <Words>383</Words>
  <Application>Microsoft Office PowerPoint</Application>
  <PresentationFormat>On-screen Show (4:3)</PresentationFormat>
  <Paragraphs>36</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Gill Sans MT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3</cp:revision>
  <dcterms:created xsi:type="dcterms:W3CDTF">2018-12-14T16:26:16Z</dcterms:created>
  <dcterms:modified xsi:type="dcterms:W3CDTF">2018-12-14T17:06:23Z</dcterms:modified>
</cp:coreProperties>
</file>