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700B-7DCC-4F79-B284-7B8B655A0C8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2BC6-6060-427A-8350-00C89CEE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3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2:21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Was not Abraham our father justified by works when he offered Isaac his son on the altar?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2:22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Do you see that faith was working together with his works, and by works faith was made perfect?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2:23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500" b="1" dirty="0" smtClean="0">
                <a:latin typeface="Arial Narrow" panose="020B0606020202030204" pitchFamily="34" charset="0"/>
              </a:rPr>
              <a:t>And the Scripture was fulfilled which says, “Abraham believed God, and it was accounted to him for righteousness.” And he was called the friend of God. </a:t>
            </a:r>
            <a:endParaRPr lang="en-US" sz="45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2:24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You see then that a man is justified by works, and not by faith only.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2:25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500" b="1" dirty="0" smtClean="0">
                <a:latin typeface="Arial Narrow" panose="020B0606020202030204" pitchFamily="34" charset="0"/>
              </a:rPr>
              <a:t>Likewise, was not Rahab the harlot also justified by works when she received the messengers and sent them out another way? </a:t>
            </a:r>
            <a:endParaRPr lang="en-US" sz="45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2:26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For as the body without the spirit is dead, so faith without works is dead also.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811" y="551935"/>
            <a:ext cx="584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EA0033"/>
                </a:solidFill>
                <a:latin typeface="Arial Narrow" panose="020B0606020202030204" pitchFamily="34" charset="0"/>
              </a:rPr>
              <a:t>IDENTIFY</a:t>
            </a:r>
            <a:r>
              <a:rPr lang="en-US" sz="6000" b="1" dirty="0" smtClean="0">
                <a:latin typeface="Arial Narrow" panose="020B0606020202030204" pitchFamily="34" charset="0"/>
              </a:rPr>
              <a:t> needs.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811" y="551935"/>
            <a:ext cx="584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IDENTIFY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needs.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6810" y="2030627"/>
            <a:ext cx="5848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EA0033"/>
                </a:solidFill>
                <a:latin typeface="Arial Narrow" panose="020B0606020202030204" pitchFamily="34" charset="0"/>
              </a:rPr>
              <a:t>INVITE</a:t>
            </a:r>
            <a:r>
              <a:rPr lang="en-US" sz="6000" b="1" dirty="0" smtClean="0">
                <a:latin typeface="Arial Narrow" panose="020B0606020202030204" pitchFamily="34" charset="0"/>
              </a:rPr>
              <a:t> others </a:t>
            </a:r>
          </a:p>
          <a:p>
            <a:pPr algn="ctr"/>
            <a:r>
              <a:rPr lang="en-US" sz="6000" b="1" dirty="0" smtClean="0">
                <a:latin typeface="Arial Narrow" panose="020B0606020202030204" pitchFamily="34" charset="0"/>
              </a:rPr>
              <a:t>to help.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811" y="551935"/>
            <a:ext cx="584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IDENTIFY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needs.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6810" y="2030627"/>
            <a:ext cx="5848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INVITE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others </a:t>
            </a:r>
          </a:p>
          <a:p>
            <a:pPr algn="ctr"/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help.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810" y="4432648"/>
            <a:ext cx="584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EA0033"/>
                </a:solidFill>
                <a:latin typeface="Arial Narrow" panose="020B0606020202030204" pitchFamily="34" charset="0"/>
              </a:rPr>
              <a:t>INVEST</a:t>
            </a:r>
            <a:r>
              <a:rPr lang="en-US" sz="6000" b="1" dirty="0" smtClean="0">
                <a:latin typeface="Arial Narrow" panose="020B0606020202030204" pitchFamily="34" charset="0"/>
              </a:rPr>
              <a:t> in others.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7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2:14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What does it profit, my brethren, if someone says he has faith but does not have works? Can faith save him?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2:15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If a brother or sister is naked and destitute of daily food,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2:16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500" b="1" dirty="0" smtClean="0">
                <a:latin typeface="Arial Narrow" panose="020B0606020202030204" pitchFamily="34" charset="0"/>
              </a:rPr>
              <a:t>and one of you says to them, “Depart in peace, be warmed and filled,” but you do not give them the things which are needed for the body, what does </a:t>
            </a:r>
          </a:p>
          <a:p>
            <a:pPr algn="ctr"/>
            <a:r>
              <a:rPr lang="en-US" sz="4500" b="1" dirty="0" smtClean="0">
                <a:latin typeface="Arial Narrow" panose="020B0606020202030204" pitchFamily="34" charset="0"/>
              </a:rPr>
              <a:t>it profit? </a:t>
            </a:r>
            <a:endParaRPr lang="en-US" sz="45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2:17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Thus also faith by itself, if it does not have works, is dead.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2:18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500" b="1" dirty="0" smtClean="0">
                <a:latin typeface="Arial Narrow" panose="020B0606020202030204" pitchFamily="34" charset="0"/>
              </a:rPr>
              <a:t>But someone will say, “You have faith, and I have works.” Show me your faith without your works, and I will show you my faith by my works. </a:t>
            </a:r>
            <a:endParaRPr lang="en-US" sz="45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2:19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You believe that there is one God. You do well. Even the demons believe—and tremble!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19" y="123568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James 2:20</a:t>
            </a:r>
          </a:p>
          <a:p>
            <a:pPr algn="ctr"/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6020202030204" pitchFamily="34" charset="0"/>
              </a:rPr>
              <a:t>But do you want to know, O foolish man, that faith without works is dead? 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338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2</cp:revision>
  <dcterms:created xsi:type="dcterms:W3CDTF">2019-02-08T17:48:56Z</dcterms:created>
  <dcterms:modified xsi:type="dcterms:W3CDTF">2019-02-08T18:07:57Z</dcterms:modified>
</cp:coreProperties>
</file>