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6E7662-FA8E-4504-9853-588C014BC7E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73833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6E7662-FA8E-4504-9853-588C014BC7E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6154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6E7662-FA8E-4504-9853-588C014BC7E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30091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6E7662-FA8E-4504-9853-588C014BC7E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66965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7662-FA8E-4504-9853-588C014BC7ED}"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73606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6E7662-FA8E-4504-9853-588C014BC7E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0386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6E7662-FA8E-4504-9853-588C014BC7ED}"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70098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6E7662-FA8E-4504-9853-588C014BC7ED}"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36979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E7662-FA8E-4504-9853-588C014BC7ED}"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34037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E7662-FA8E-4504-9853-588C014BC7E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158308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E7662-FA8E-4504-9853-588C014BC7ED}"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3AC04-C606-4323-8F20-B6E004989336}" type="slidenum">
              <a:rPr lang="en-US" smtClean="0"/>
              <a:t>‹#›</a:t>
            </a:fld>
            <a:endParaRPr lang="en-US"/>
          </a:p>
        </p:txBody>
      </p:sp>
    </p:spTree>
    <p:extLst>
      <p:ext uri="{BB962C8B-B14F-4D97-AF65-F5344CB8AC3E}">
        <p14:creationId xmlns:p14="http://schemas.microsoft.com/office/powerpoint/2010/main" val="205102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E7662-FA8E-4504-9853-588C014BC7ED}" type="datetimeFigureOut">
              <a:rPr lang="en-US" smtClean="0"/>
              <a:t>2/21/2019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3AC04-C606-4323-8F20-B6E004989336}" type="slidenum">
              <a:rPr lang="en-US" smtClean="0"/>
              <a:t>‹#›</a:t>
            </a:fld>
            <a:endParaRPr lang="en-US"/>
          </a:p>
        </p:txBody>
      </p:sp>
    </p:spTree>
    <p:extLst>
      <p:ext uri="{BB962C8B-B14F-4D97-AF65-F5344CB8AC3E}">
        <p14:creationId xmlns:p14="http://schemas.microsoft.com/office/powerpoint/2010/main" val="117322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10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6586418"/>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Malachi 3:10</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44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Bring all the tithes into the storehouse, That there may be food in My house, And try Me now in this,” Says the Lord of hosts, “If I will not open for you the windows of heaven And pour out for you such blessing That there will not be room enough to receive it.</a:t>
            </a:r>
            <a:endParaRPr lang="en-US" sz="44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98408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Luke 19:17</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50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And he said to him, ‘Well done, good servant; because you were faithful in a very little, have authority over ten cities.’</a:t>
            </a:r>
            <a:endParaRPr lang="en-US" sz="50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56506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When we tithe, </a:t>
            </a:r>
          </a:p>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we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PRAISE</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 God’s name.</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5264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3477875"/>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Proverbs 3:9</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50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Honor the Lord with your possessions, And with the </a:t>
            </a:r>
            <a:r>
              <a:rPr lang="en-US" sz="5000" dirty="0" err="1"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firstfruits</a:t>
            </a:r>
            <a:r>
              <a:rPr lang="en-US" sz="50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 of all your increase.</a:t>
            </a:r>
            <a:endParaRPr lang="en-US" sz="50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830864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8410" y="4422345"/>
            <a:ext cx="806484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When we tithe, we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PERSONALIZE</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 God’s Word.</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272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When we tithe, </a:t>
            </a:r>
          </a:p>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we practice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GODLINESS</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9658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93125" y="4422345"/>
            <a:ext cx="8106032"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When we tithe, we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PARTICIPATE</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 in God’s work.</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66808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We need to be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PERCENTAGE</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 givers.</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57413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We need to be </a:t>
            </a:r>
          </a:p>
          <a:p>
            <a:pPr algn="ct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PRIORITY</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 givers.</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37097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We need to be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PROGRESSIVE</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 givers.</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8032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5078313"/>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Leviticus 27:30</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50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And all the tithe of the land, whether of the seed of the land or of the fruit of the tree, is the Lord’s. It is holy to the Lord.</a:t>
            </a:r>
          </a:p>
          <a:p>
            <a:pPr algn="ctr"/>
            <a:endParaRPr lang="en-US" sz="50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829482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358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424731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Leviticus 27:32</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50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And concerning the tithe of the herd or the flock, of whatever passes under the rod, the tenth one shall be holy to the Lord.</a:t>
            </a:r>
            <a:endParaRPr lang="en-US" sz="50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033665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When we tithe, we are </a:t>
            </a:r>
          </a:p>
          <a:p>
            <a:pPr algn="ctr"/>
            <a:r>
              <a:rPr lang="en-US" sz="48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putting God </a:t>
            </a:r>
            <a:r>
              <a:rPr lang="en-US" sz="4800" b="1" u="sng" dirty="0" smtClean="0">
                <a:solidFill>
                  <a:schemeClr val="accent4">
                    <a:lumMod val="60000"/>
                    <a:lumOff val="40000"/>
                  </a:schemeClr>
                </a:solidFill>
                <a:effectLst/>
                <a:latin typeface="Gill Sans MT" panose="020B0502020104020203" pitchFamily="34" charset="0"/>
                <a:ea typeface="Arial Unicode MS" panose="020B0604020202020204" pitchFamily="34" charset="-128"/>
                <a:cs typeface="Arial Unicode MS" panose="020B0604020202020204" pitchFamily="34" charset="-128"/>
              </a:rPr>
              <a:t>FIRST</a:t>
            </a:r>
            <a:r>
              <a:rPr lang="en-US" sz="48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a:t>
            </a:r>
            <a:endParaRPr lang="en-US" sz="3600" dirty="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31864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634019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Malachi 1:8</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48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And when you offer the blind as a sacrifice, Is it not evil? And when you offer the lame and sick, Is it not evil? Offer it then to your governor! Would he be pleased with you? Would he accept you favorably?” Says the Lord of hosts.</a:t>
            </a:r>
            <a:endParaRPr lang="en-US" sz="48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13914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6340197"/>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Malachi 1:14</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48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“But cursed be the deceiver Who has in his flock a male, And takes a vow, But sacrifices to the Lord what is blemished— For I am a great King,” Says the Lord of hosts, “And My name is to be feared among the nations.</a:t>
            </a:r>
            <a:endParaRPr lang="en-US" sz="48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63238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When we tithe, we prove God’s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PROMISE</a:t>
            </a: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a:t>
            </a:r>
            <a:endParaRPr lang="en-US" sz="3600" dirty="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48189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48281"/>
            <a:ext cx="8839200" cy="6586418"/>
          </a:xfrm>
          <a:prstGeom prst="rect">
            <a:avLst/>
          </a:prstGeom>
          <a:noFill/>
        </p:spPr>
        <p:txBody>
          <a:bodyPr wrap="square" rtlCol="0">
            <a:spAutoFit/>
          </a:bodyPr>
          <a:lstStyle/>
          <a:p>
            <a:pPr algn="ctr"/>
            <a:r>
              <a:rPr lang="en-US" sz="54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rPr>
              <a:t>Malachi 3:10</a:t>
            </a:r>
          </a:p>
          <a:p>
            <a:pPr algn="ctr"/>
            <a:endParaRPr lang="en-US" sz="16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a:p>
            <a:pPr algn="ctr"/>
            <a:r>
              <a:rPr lang="en-US" sz="44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Bring all the tithes into the storehouse, That there may be food in My house, And try Me now in this,” Says the Lord of hosts, “If I will not open for you the windows of heaven And pour out for you such blessing That there will not be room enough to receive it.</a:t>
            </a:r>
            <a:endParaRPr lang="en-US" sz="4400" dirty="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93795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4357" y="4397631"/>
            <a:ext cx="7529384" cy="1569660"/>
          </a:xfrm>
          <a:prstGeom prst="rect">
            <a:avLst/>
          </a:prstGeom>
        </p:spPr>
        <p:txBody>
          <a:bodyPr wrap="square">
            <a:spAutoFit/>
          </a:bodyPr>
          <a:lstStyle/>
          <a:p>
            <a:pPr algn="ctr"/>
            <a:r>
              <a:rPr lang="en-US" sz="48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When we tithe, God promises to </a:t>
            </a:r>
            <a:r>
              <a:rPr lang="en-US" sz="4800" b="1" u="sng" dirty="0" smtClean="0">
                <a:solidFill>
                  <a:schemeClr val="accent4">
                    <a:lumMod val="60000"/>
                    <a:lumOff val="40000"/>
                  </a:schemeClr>
                </a:solidFill>
                <a:effectLst>
                  <a:outerShdw blurRad="38100" dist="38100" dir="2700000" algn="tl">
                    <a:srgbClr val="000000">
                      <a:alpha val="43137"/>
                    </a:srgbClr>
                  </a:outerShdw>
                </a:effectLst>
                <a:latin typeface="Gill Sans MT" panose="020B0502020104020203" pitchFamily="34" charset="0"/>
                <a:ea typeface="Arial Unicode MS" panose="020B0604020202020204" pitchFamily="34" charset="-128"/>
                <a:cs typeface="Arial Unicode MS" panose="020B0604020202020204" pitchFamily="34" charset="-128"/>
              </a:rPr>
              <a:t>PROVIDE</a:t>
            </a:r>
            <a:r>
              <a:rPr lang="en-US" sz="4800" dirty="0" smtClean="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rPr>
              <a:t>.</a:t>
            </a:r>
            <a:endParaRPr lang="en-US" sz="3600" dirty="0">
              <a:solidFill>
                <a:schemeClr val="bg1"/>
              </a:solidFill>
              <a:effectLst/>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05382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435</Words>
  <Application>Microsoft Office PowerPoint</Application>
  <PresentationFormat>On-screen Show (4:3)</PresentationFormat>
  <Paragraphs>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Unicode MS</vt: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cp:revision>
  <dcterms:created xsi:type="dcterms:W3CDTF">2019-02-21T15:00:58Z</dcterms:created>
  <dcterms:modified xsi:type="dcterms:W3CDTF">2019-02-21T15:18:31Z</dcterms:modified>
</cp:coreProperties>
</file>