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3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9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2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4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45B8-9DD6-4334-9AF6-00F39224DA98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5B2FF-8E5B-4F9D-AC25-A7504977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5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3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5:6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When Jesus saw him lying there, and knew that he already had been in that condition a long time, He said to him, “Do you want to be made well?”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5:7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sick man answered Him, “Sir, I have no man to put me into the pool when the water is stirred up; but while I am coming, another steps down before me.”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5:8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Jesus said to him, “Rise, take up your bed and walk.”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5:9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immediately the man was made well, took up his bed, and walked. And that day was the Sabbath.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9070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Changes where we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spend our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TIME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9070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Changes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we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spend our time with.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9070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Changes what we </a:t>
            </a:r>
          </a:p>
          <a:p>
            <a:pPr algn="ctr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FOCUS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9070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Changes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we </a:t>
            </a:r>
          </a:p>
          <a:p>
            <a:pPr algn="ctr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things.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3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6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83" y="0"/>
            <a:ext cx="3831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5:1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After this there was a feast of the Jews, and Jesus went up to Jerusalem.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5:2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Now there is in Jerusalem by the Sheep Gate a pool, which is called in Hebrew, Bethesda, having five porches.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5:3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these lay a great multitude of sick people, blind, lame, paralyzed, waiting for the moving of the water.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5:4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an angel went down at a certain time into the pool and stirred up the water; then whoever stepped in first, after the stirring of the water, was made well of whatever disease he had. 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" y="140043"/>
            <a:ext cx="87897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5:5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Now a certain man was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there who had an infirmity thirty-eight years.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274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2019-01-04T14:58:22Z</dcterms:created>
  <dcterms:modified xsi:type="dcterms:W3CDTF">2019-01-04T15:27:47Z</dcterms:modified>
</cp:coreProperties>
</file>