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062"/>
    <a:srgbClr val="5E9865"/>
    <a:srgbClr val="6D8972"/>
    <a:srgbClr val="87A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8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CF80-58D3-43EC-9EE8-354661520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CA32-155E-466C-902D-22BB8BF4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11" y="94004"/>
            <a:ext cx="215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PART 1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10:30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Then Jesus answered and said: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 certain man went down from Jerusalem to Jericho, and fell among thieves, who stripped him of his clothing, wounded him, and departed, leaving him half dead. </a:t>
            </a:r>
          </a:p>
        </p:txBody>
      </p:sp>
    </p:spTree>
    <p:extLst>
      <p:ext uri="{BB962C8B-B14F-4D97-AF65-F5344CB8AC3E}">
        <p14:creationId xmlns:p14="http://schemas.microsoft.com/office/powerpoint/2010/main" val="5865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10:31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Now by chance a certain priest came down that road. And when he saw him, he passed by on the other side. </a:t>
            </a:r>
          </a:p>
        </p:txBody>
      </p:sp>
    </p:spTree>
    <p:extLst>
      <p:ext uri="{BB962C8B-B14F-4D97-AF65-F5344CB8AC3E}">
        <p14:creationId xmlns:p14="http://schemas.microsoft.com/office/powerpoint/2010/main" val="3570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10:32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Likewise a Levite, when he arrived at the place, came and looked, and passed by on the other side. </a:t>
            </a:r>
          </a:p>
        </p:txBody>
      </p:sp>
    </p:spTree>
    <p:extLst>
      <p:ext uri="{BB962C8B-B14F-4D97-AF65-F5344CB8AC3E}">
        <p14:creationId xmlns:p14="http://schemas.microsoft.com/office/powerpoint/2010/main" val="22710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10:33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a certain Samaritan, as he journeyed, came where he was. And when he saw him, he had compassion. </a:t>
            </a:r>
          </a:p>
        </p:txBody>
      </p:sp>
    </p:spTree>
    <p:extLst>
      <p:ext uri="{BB962C8B-B14F-4D97-AF65-F5344CB8AC3E}">
        <p14:creationId xmlns:p14="http://schemas.microsoft.com/office/powerpoint/2010/main" val="2504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10:34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 he went to him and bandaged his wounds, pouring on oil and wine; and he set him on his own animal, brought him to an inn, and took care of him. </a:t>
            </a:r>
          </a:p>
        </p:txBody>
      </p:sp>
    </p:spTree>
    <p:extLst>
      <p:ext uri="{BB962C8B-B14F-4D97-AF65-F5344CB8AC3E}">
        <p14:creationId xmlns:p14="http://schemas.microsoft.com/office/powerpoint/2010/main" val="40543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10:35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On the next day, when he departed, he took out two denarii, gave them to the innkeeper, and said to him, ‘Take care of him; and whatever more you spend, when I come again, I will repay you.’ </a:t>
            </a:r>
          </a:p>
        </p:txBody>
      </p:sp>
    </p:spTree>
    <p:extLst>
      <p:ext uri="{BB962C8B-B14F-4D97-AF65-F5344CB8AC3E}">
        <p14:creationId xmlns:p14="http://schemas.microsoft.com/office/powerpoint/2010/main" val="25113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10:36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 which of these three do you think was neighbor to him who fell among the thieves?” </a:t>
            </a:r>
          </a:p>
        </p:txBody>
      </p:sp>
    </p:spTree>
    <p:extLst>
      <p:ext uri="{BB962C8B-B14F-4D97-AF65-F5344CB8AC3E}">
        <p14:creationId xmlns:p14="http://schemas.microsoft.com/office/powerpoint/2010/main" val="23978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10:37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he said, “He who showed mercy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on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him.” Then Jesus said to him,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Go and do likewise.”</a:t>
            </a:r>
          </a:p>
        </p:txBody>
      </p:sp>
    </p:spTree>
    <p:extLst>
      <p:ext uri="{BB962C8B-B14F-4D97-AF65-F5344CB8AC3E}">
        <p14:creationId xmlns:p14="http://schemas.microsoft.com/office/powerpoint/2010/main" val="6384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752" y="1128044"/>
            <a:ext cx="5973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 Condensed" panose="020B0502040204020203" pitchFamily="34" charset="0"/>
              </a:rPr>
              <a:t>Love was a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NATURAL</a:t>
            </a:r>
            <a:r>
              <a:rPr lang="en-US" sz="6600" dirty="0">
                <a:latin typeface="Bahnschrift Condensed" panose="020B0502040204020203" pitchFamily="34" charset="0"/>
              </a:rPr>
              <a:t>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EXPRESSION</a:t>
            </a:r>
            <a:r>
              <a:rPr lang="en-US" sz="6600" dirty="0">
                <a:latin typeface="Bahnschrift Condensed" panose="020B0502040204020203" pitchFamily="34" charset="0"/>
              </a:rPr>
              <a:t> of faith in Christ.</a:t>
            </a:r>
          </a:p>
        </p:txBody>
      </p:sp>
    </p:spTree>
    <p:extLst>
      <p:ext uri="{BB962C8B-B14F-4D97-AF65-F5344CB8AC3E}">
        <p14:creationId xmlns:p14="http://schemas.microsoft.com/office/powerpoint/2010/main" val="317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752" y="1128044"/>
            <a:ext cx="5973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 Condensed" panose="020B0502040204020203" pitchFamily="34" charset="0"/>
              </a:rPr>
              <a:t>Ministered to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PHYSICAL</a:t>
            </a:r>
            <a:r>
              <a:rPr lang="en-US" sz="6600" dirty="0">
                <a:latin typeface="Bahnschrift Condensed" panose="020B0502040204020203" pitchFamily="34" charset="0"/>
              </a:rPr>
              <a:t> and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SPIRITUAL</a:t>
            </a:r>
            <a:r>
              <a:rPr lang="en-US" sz="6600" dirty="0">
                <a:latin typeface="Bahnschrift Condensed" panose="020B0502040204020203" pitchFamily="34" charset="0"/>
              </a:rPr>
              <a:t> needs.</a:t>
            </a:r>
          </a:p>
        </p:txBody>
      </p:sp>
    </p:spTree>
    <p:extLst>
      <p:ext uri="{BB962C8B-B14F-4D97-AF65-F5344CB8AC3E}">
        <p14:creationId xmlns:p14="http://schemas.microsoft.com/office/powerpoint/2010/main" val="11405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17180"/>
          <a:stretch/>
        </p:blipFill>
        <p:spPr>
          <a:xfrm>
            <a:off x="4311440" y="1059679"/>
            <a:ext cx="4831108" cy="4794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827"/>
            <a:ext cx="4303608" cy="64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664" y="213644"/>
            <a:ext cx="59735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 Condensed" panose="020B0502040204020203" pitchFamily="34" charset="0"/>
              </a:rPr>
              <a:t>Most think the primary purpose for church is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WORSHIP</a:t>
            </a:r>
            <a:r>
              <a:rPr lang="en-US" sz="6600" dirty="0">
                <a:latin typeface="Bahnschrift Condensed" panose="020B0502040204020203" pitchFamily="34" charset="0"/>
              </a:rPr>
              <a:t> and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SUSTAINING</a:t>
            </a:r>
            <a:r>
              <a:rPr lang="en-US" sz="6600" dirty="0">
                <a:latin typeface="Bahnschrift Condensed" panose="020B0502040204020203" pitchFamily="34" charset="0"/>
              </a:rPr>
              <a:t> the congregation.</a:t>
            </a:r>
          </a:p>
        </p:txBody>
      </p:sp>
    </p:spTree>
    <p:extLst>
      <p:ext uri="{BB962C8B-B14F-4D97-AF65-F5344CB8AC3E}">
        <p14:creationId xmlns:p14="http://schemas.microsoft.com/office/powerpoint/2010/main" val="4866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15:27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he said to him, ‘Your brother has come, and because he has received him safe and sound, your father has killed the fatted calf.’ </a:t>
            </a:r>
          </a:p>
        </p:txBody>
      </p:sp>
    </p:spTree>
    <p:extLst>
      <p:ext uri="{BB962C8B-B14F-4D97-AF65-F5344CB8AC3E}">
        <p14:creationId xmlns:p14="http://schemas.microsoft.com/office/powerpoint/2010/main" val="36815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15:28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“But he was angry and would not go in. Therefore his father came out and pleaded with him. </a:t>
            </a:r>
          </a:p>
        </p:txBody>
      </p:sp>
    </p:spTree>
    <p:extLst>
      <p:ext uri="{BB962C8B-B14F-4D97-AF65-F5344CB8AC3E}">
        <p14:creationId xmlns:p14="http://schemas.microsoft.com/office/powerpoint/2010/main" val="23629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15:29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 he answered and said to his father, ‘Lo, these many years I have been serving you; I never transgressed your commandment at any time; and yet you never gave me a young goat, that I might make merry with my friends. </a:t>
            </a:r>
          </a:p>
        </p:txBody>
      </p:sp>
    </p:spTree>
    <p:extLst>
      <p:ext uri="{BB962C8B-B14F-4D97-AF65-F5344CB8AC3E}">
        <p14:creationId xmlns:p14="http://schemas.microsoft.com/office/powerpoint/2010/main" val="1502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15:30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as soon as this son of yours came, who has devoured your livelihood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with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harlots, you killed the fatted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calf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for him.’ </a:t>
            </a:r>
          </a:p>
        </p:txBody>
      </p:sp>
    </p:spTree>
    <p:extLst>
      <p:ext uri="{BB962C8B-B14F-4D97-AF65-F5344CB8AC3E}">
        <p14:creationId xmlns:p14="http://schemas.microsoft.com/office/powerpoint/2010/main" val="37374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15:31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“And he said to him, ‘Son, you are always with me, and all that I have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is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yours. </a:t>
            </a:r>
          </a:p>
        </p:txBody>
      </p:sp>
    </p:spTree>
    <p:extLst>
      <p:ext uri="{BB962C8B-B14F-4D97-AF65-F5344CB8AC3E}">
        <p14:creationId xmlns:p14="http://schemas.microsoft.com/office/powerpoint/2010/main" val="8820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15:32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It was right that we should make merry and be glad, for your brother was dead and is alive again, and was lost and is found.’ ”</a:t>
            </a:r>
          </a:p>
        </p:txBody>
      </p:sp>
    </p:spTree>
    <p:extLst>
      <p:ext uri="{BB962C8B-B14F-4D97-AF65-F5344CB8AC3E}">
        <p14:creationId xmlns:p14="http://schemas.microsoft.com/office/powerpoint/2010/main" val="41617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10:29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he, wanting to justify himself, said to Jesus, “And who is my neighbor?” </a:t>
            </a:r>
          </a:p>
        </p:txBody>
      </p:sp>
    </p:spTree>
    <p:extLst>
      <p:ext uri="{BB962C8B-B14F-4D97-AF65-F5344CB8AC3E}">
        <p14:creationId xmlns:p14="http://schemas.microsoft.com/office/powerpoint/2010/main" val="38287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10:30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Then Jesus answered and said: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 certain man went down from Jerusalem to Jericho, and fell among thieves, who stripped him of his clothing, wounded him, and departed, leaving him half dead. </a:t>
            </a:r>
          </a:p>
        </p:txBody>
      </p:sp>
    </p:spTree>
    <p:extLst>
      <p:ext uri="{BB962C8B-B14F-4D97-AF65-F5344CB8AC3E}">
        <p14:creationId xmlns:p14="http://schemas.microsoft.com/office/powerpoint/2010/main" val="32054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10:31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Now by chance a certain priest came down that road. And when he saw him, he passed by on the other side. </a:t>
            </a:r>
          </a:p>
        </p:txBody>
      </p:sp>
    </p:spTree>
    <p:extLst>
      <p:ext uri="{BB962C8B-B14F-4D97-AF65-F5344CB8AC3E}">
        <p14:creationId xmlns:p14="http://schemas.microsoft.com/office/powerpoint/2010/main" val="18189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10:32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Likewise a Levite, when he arrived at the place, came and looked, and passed by on the other side. </a:t>
            </a:r>
          </a:p>
        </p:txBody>
      </p:sp>
    </p:spTree>
    <p:extLst>
      <p:ext uri="{BB962C8B-B14F-4D97-AF65-F5344CB8AC3E}">
        <p14:creationId xmlns:p14="http://schemas.microsoft.com/office/powerpoint/2010/main" val="4081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10:33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a certain Samaritan, as he journeyed, came where he was. And when he saw him, he had compassion. </a:t>
            </a:r>
          </a:p>
        </p:txBody>
      </p:sp>
    </p:spTree>
    <p:extLst>
      <p:ext uri="{BB962C8B-B14F-4D97-AF65-F5344CB8AC3E}">
        <p14:creationId xmlns:p14="http://schemas.microsoft.com/office/powerpoint/2010/main" val="12995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10:34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 he went to him and bandaged his wounds, pouring on oil and wine; and he set him on his own animal, brought him to an inn, and took care of him. </a:t>
            </a:r>
          </a:p>
        </p:txBody>
      </p:sp>
    </p:spTree>
    <p:extLst>
      <p:ext uri="{BB962C8B-B14F-4D97-AF65-F5344CB8AC3E}">
        <p14:creationId xmlns:p14="http://schemas.microsoft.com/office/powerpoint/2010/main" val="33823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10:35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On the next day, when he departed, he took out two denarii, gave them to the innkeeper, and said to him, ‘Take care of him; and whatever more you spend, when I come again, I will repay you.’ </a:t>
            </a:r>
          </a:p>
        </p:txBody>
      </p:sp>
    </p:spTree>
    <p:extLst>
      <p:ext uri="{BB962C8B-B14F-4D97-AF65-F5344CB8AC3E}">
        <p14:creationId xmlns:p14="http://schemas.microsoft.com/office/powerpoint/2010/main" val="4752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10:36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 which of these three do you think was neighbor to him who fell among the thieves?” </a:t>
            </a:r>
          </a:p>
        </p:txBody>
      </p:sp>
    </p:spTree>
    <p:extLst>
      <p:ext uri="{BB962C8B-B14F-4D97-AF65-F5344CB8AC3E}">
        <p14:creationId xmlns:p14="http://schemas.microsoft.com/office/powerpoint/2010/main" val="3792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10:37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he said, “He who showed mercy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on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him.” Then Jesus said to him,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Go and do likewise.”</a:t>
            </a:r>
          </a:p>
        </p:txBody>
      </p:sp>
    </p:spTree>
    <p:extLst>
      <p:ext uri="{BB962C8B-B14F-4D97-AF65-F5344CB8AC3E}">
        <p14:creationId xmlns:p14="http://schemas.microsoft.com/office/powerpoint/2010/main" val="34991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209" y="1230593"/>
            <a:ext cx="5973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 Condensed" panose="020B0502040204020203" pitchFamily="34" charset="0"/>
              </a:rPr>
              <a:t>We are called to extend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GRACE</a:t>
            </a:r>
            <a:r>
              <a:rPr lang="en-US" sz="6600" dirty="0">
                <a:latin typeface="Bahnschrift Condensed" panose="020B0502040204020203" pitchFamily="34" charset="0"/>
              </a:rPr>
              <a:t> to the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UNWORTHY</a:t>
            </a:r>
            <a:r>
              <a:rPr lang="en-US" sz="66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934" y="1760432"/>
            <a:ext cx="5973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 Condensed" panose="020B0502040204020203" pitchFamily="34" charset="0"/>
              </a:rPr>
              <a:t>We are called to 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ACTION</a:t>
            </a:r>
            <a:r>
              <a:rPr lang="en-US" sz="66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1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11" y="94004"/>
            <a:ext cx="215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PART 1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MATTHEW 4:23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Jesus went about all Galilee, teaching in their synagogues, preaching the gospel of the kingdom, and healing all kinds of sickness and all kinds of disease among the people.</a:t>
            </a:r>
          </a:p>
        </p:txBody>
      </p:sp>
    </p:spTree>
    <p:extLst>
      <p:ext uri="{BB962C8B-B14F-4D97-AF65-F5344CB8AC3E}">
        <p14:creationId xmlns:p14="http://schemas.microsoft.com/office/powerpoint/2010/main" val="25552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MATTHEW 9:35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Then Jesus went about all the cities and villages, teaching in their synagogues, preaching the gospel of the kingdom, and healing every sickness and every disease among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29783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6:36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Therefore be merciful, just as your Father also is merciful.</a:t>
            </a:r>
          </a:p>
        </p:txBody>
      </p:sp>
    </p:spTree>
    <p:extLst>
      <p:ext uri="{BB962C8B-B14F-4D97-AF65-F5344CB8AC3E}">
        <p14:creationId xmlns:p14="http://schemas.microsoft.com/office/powerpoint/2010/main" val="14685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JOHN 13:34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 new commandment I give to you, that you love one another; as I have loved you, that you also love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one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another. </a:t>
            </a:r>
          </a:p>
        </p:txBody>
      </p:sp>
    </p:spTree>
    <p:extLst>
      <p:ext uri="{BB962C8B-B14F-4D97-AF65-F5344CB8AC3E}">
        <p14:creationId xmlns:p14="http://schemas.microsoft.com/office/powerpoint/2010/main" val="3463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JOHN 13:35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By this all will know that you are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My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disciples, if you have love for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one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another.”</a:t>
            </a:r>
          </a:p>
        </p:txBody>
      </p:sp>
    </p:spTree>
    <p:extLst>
      <p:ext uri="{BB962C8B-B14F-4D97-AF65-F5344CB8AC3E}">
        <p14:creationId xmlns:p14="http://schemas.microsoft.com/office/powerpoint/2010/main" val="33025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0" y="128187"/>
            <a:ext cx="8793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E9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10:29</a:t>
            </a:r>
          </a:p>
          <a:p>
            <a:pPr algn="ctr"/>
            <a:endParaRPr lang="en-US" sz="2000" dirty="0" smtClean="0">
              <a:solidFill>
                <a:srgbClr val="5E9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he, wanting to justify himself, said to Jesus, “And who is my neighbor?” </a:t>
            </a:r>
          </a:p>
        </p:txBody>
      </p:sp>
    </p:spTree>
    <p:extLst>
      <p:ext uri="{BB962C8B-B14F-4D97-AF65-F5344CB8AC3E}">
        <p14:creationId xmlns:p14="http://schemas.microsoft.com/office/powerpoint/2010/main" val="681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930</Words>
  <Application>Microsoft Office PowerPoint</Application>
  <PresentationFormat>On-screen Show (4:3)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12</cp:revision>
  <dcterms:created xsi:type="dcterms:W3CDTF">2019-01-11T15:06:46Z</dcterms:created>
  <dcterms:modified xsi:type="dcterms:W3CDTF">2019-01-11T16:17:57Z</dcterms:modified>
</cp:coreProperties>
</file>