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E38E-292F-4850-9911-44484EB07A8F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A4FF-8538-4059-A01E-A8F0A7E2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2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E38E-292F-4850-9911-44484EB07A8F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A4FF-8538-4059-A01E-A8F0A7E2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E38E-292F-4850-9911-44484EB07A8F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A4FF-8538-4059-A01E-A8F0A7E2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1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E38E-292F-4850-9911-44484EB07A8F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A4FF-8538-4059-A01E-A8F0A7E2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1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E38E-292F-4850-9911-44484EB07A8F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A4FF-8538-4059-A01E-A8F0A7E2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7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E38E-292F-4850-9911-44484EB07A8F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A4FF-8538-4059-A01E-A8F0A7E2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4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E38E-292F-4850-9911-44484EB07A8F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A4FF-8538-4059-A01E-A8F0A7E2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E38E-292F-4850-9911-44484EB07A8F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A4FF-8538-4059-A01E-A8F0A7E2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E38E-292F-4850-9911-44484EB07A8F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A4FF-8538-4059-A01E-A8F0A7E2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4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E38E-292F-4850-9911-44484EB07A8F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A4FF-8538-4059-A01E-A8F0A7E2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E38E-292F-4850-9911-44484EB07A8F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A4FF-8538-4059-A01E-A8F0A7E2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E38E-292F-4850-9911-44484EB07A8F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A4FF-8538-4059-A01E-A8F0A7E2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0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7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247135"/>
            <a:ext cx="86332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Matthew 9:38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Therefore pray the Lord of the harvest to send out laborers into His harvest.”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514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Prayer is the </a:t>
            </a:r>
            <a:r>
              <a:rPr lang="en-US" sz="72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REMEDY</a:t>
            </a:r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endParaRPr lang="en-US" sz="7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5716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Those we are </a:t>
            </a:r>
            <a:r>
              <a:rPr lang="en-US" sz="72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BURDENED</a:t>
            </a:r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for we should </a:t>
            </a:r>
            <a:r>
              <a:rPr lang="en-US" sz="72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PRAY</a:t>
            </a:r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for.</a:t>
            </a:r>
            <a:endParaRPr lang="en-US" sz="7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247135"/>
            <a:ext cx="86332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Luke 6:12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Now it came to pass in those days that He went out to the mountain to pray, and continued all night in prayer 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to God.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5716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It’s God’s </a:t>
            </a:r>
            <a:r>
              <a:rPr lang="en-US" sz="72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HARVEST</a:t>
            </a:r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and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for His </a:t>
            </a:r>
            <a:r>
              <a:rPr lang="en-US" sz="72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GLORY</a:t>
            </a:r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endParaRPr lang="en-US" sz="7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247135"/>
            <a:ext cx="86332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Luke 6:8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Also I heard the voice of the Lord, saying: “Whom shall I send, And who will go for Us?” Then I said, “Here am I! Send me.”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2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05">
            <a:off x="1528412" y="496014"/>
            <a:ext cx="5855583" cy="58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6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247135"/>
            <a:ext cx="86332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Matthew 9:35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Then Jesus went about all the cities and villages, teaching in their synagogues, preaching the gospel of the kingdom, and healing every sickness and every disease among the people.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247135"/>
            <a:ext cx="863325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Matthew 9:36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But when He saw the multitudes, He was moved with compassion for them, because they were weary and scattered, like sheep having no shepherd.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247135"/>
            <a:ext cx="86332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Jeremiah 23:1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“Woe to the shepherds who destroy and scatter the sheep of My pasture!” says the Lord.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247135"/>
            <a:ext cx="86332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Ezekiel 34:2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“Son of man, prophesy against the shepherds of Israel, prophesy and say to them, ‘Thus says the Lord God to the shepherds: “Woe to the shepherds of Israel who feed themselves! Should not the shepherds feed the flocks?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247135"/>
            <a:ext cx="86332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Matthew 9:37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Then He said to His disciples, “The harvest truly is plentiful, but the laborers are few.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7525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Good news is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harvest is </a:t>
            </a:r>
            <a:r>
              <a:rPr lang="en-US" sz="72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READY</a:t>
            </a:r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and  </a:t>
            </a:r>
            <a:r>
              <a:rPr lang="en-US" sz="7200" b="1" u="sng" dirty="0" smtClean="0">
                <a:solidFill>
                  <a:srgbClr val="E5AC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PLENTIFUL</a:t>
            </a:r>
            <a:r>
              <a:rPr lang="en-US" sz="7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endParaRPr lang="en-US" sz="7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274</Words>
  <Application>Microsoft Office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Bahnschrift SemiBold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</cp:revision>
  <dcterms:created xsi:type="dcterms:W3CDTF">2019-02-01T14:53:57Z</dcterms:created>
  <dcterms:modified xsi:type="dcterms:W3CDTF">2019-02-01T15:25:50Z</dcterms:modified>
</cp:coreProperties>
</file>