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7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7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5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5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F763-5388-41AD-B1AF-A8D79149325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0617B-BA39-4E3D-8CBF-109DF6CF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457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rgbClr val="D80033"/>
                </a:solidFill>
                <a:latin typeface="Bahnschrift" panose="020B0502040204020203" pitchFamily="34" charset="0"/>
              </a:rPr>
              <a:t>AMERICAN</a:t>
            </a:r>
            <a:endParaRPr lang="en-US" sz="2400" i="1" dirty="0">
              <a:solidFill>
                <a:srgbClr val="D80033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4137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rgbClr val="D80033"/>
                </a:solidFill>
                <a:latin typeface="Bahnschrift" panose="020B0502040204020203" pitchFamily="34" charset="0"/>
              </a:rPr>
              <a:t>GREED</a:t>
            </a:r>
            <a:endParaRPr lang="en-US" i="1" dirty="0">
              <a:solidFill>
                <a:srgbClr val="D80033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3149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Luke 12:13-21</a:t>
            </a:r>
            <a:endParaRPr lang="en-US" sz="1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12:20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But God said to him, ‘Fool! This night your soul will be required of you; then whose will those things be which you have provided?’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12:21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“So is he who lays up treasure for himself, and is not rich toward God.”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79542"/>
            <a:ext cx="914399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Greed is an </a:t>
            </a:r>
          </a:p>
          <a:p>
            <a:pPr algn="ctr">
              <a:spcBef>
                <a:spcPts val="900"/>
              </a:spcBef>
            </a:pP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our </a:t>
            </a:r>
          </a:p>
          <a:p>
            <a:pPr algn="ctr">
              <a:spcBef>
                <a:spcPts val="900"/>
              </a:spcBef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sinful human nature. 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7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331477"/>
            <a:ext cx="914399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Greed leads to </a:t>
            </a:r>
          </a:p>
          <a:p>
            <a:pPr algn="ctr">
              <a:spcBef>
                <a:spcPts val="900"/>
              </a:spcBef>
            </a:pP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OTHER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serious sins.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0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331477"/>
            <a:ext cx="914399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Greed is a </a:t>
            </a:r>
          </a:p>
          <a:p>
            <a:pPr algn="ctr">
              <a:spcBef>
                <a:spcPts val="9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FIRST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” 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attitude.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5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331477"/>
            <a:ext cx="914399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Greed is never </a:t>
            </a:r>
          </a:p>
          <a:p>
            <a:pPr algn="ctr">
              <a:spcBef>
                <a:spcPts val="900"/>
              </a:spcBef>
            </a:pP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SATISFIED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2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331477"/>
            <a:ext cx="914399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Greed is always willing </a:t>
            </a:r>
          </a:p>
          <a:p>
            <a:pPr algn="ctr">
              <a:spcBef>
                <a:spcPts val="900"/>
              </a:spcBef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 do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WRONG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6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331477"/>
            <a:ext cx="914399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Greed doesn’t </a:t>
            </a:r>
          </a:p>
          <a:p>
            <a:pPr algn="ctr">
              <a:spcBef>
                <a:spcPts val="900"/>
              </a:spcBef>
            </a:pP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CARE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who it hurts.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6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331477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Greed can have </a:t>
            </a:r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ETERNAL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consequences.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7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Hebrews 13:5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Let your conduct be without covetousness; be content with such things as you have. For He Himself has said, “I will never leave you nor forsake you.”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11:39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Then the Lord said to him, “Now you Pharisees make the outside of the cup and dish clean, but your inward part is full of greed and wickedness.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84" y="0"/>
            <a:ext cx="6862119" cy="68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1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457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rgbClr val="D80033"/>
                </a:solidFill>
                <a:latin typeface="Bahnschrift" panose="020B0502040204020203" pitchFamily="34" charset="0"/>
              </a:rPr>
              <a:t>AMERICAN</a:t>
            </a:r>
            <a:endParaRPr lang="en-US" sz="2400" i="1" dirty="0">
              <a:solidFill>
                <a:srgbClr val="D80033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4137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rgbClr val="D80033"/>
                </a:solidFill>
                <a:latin typeface="Bahnschrift" panose="020B0502040204020203" pitchFamily="34" charset="0"/>
              </a:rPr>
              <a:t>GREED</a:t>
            </a:r>
            <a:endParaRPr lang="en-US" i="1" dirty="0">
              <a:solidFill>
                <a:srgbClr val="D80033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3149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Luke 12:13-21</a:t>
            </a:r>
            <a:endParaRPr lang="en-US" sz="1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12:13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Then one from the crowd said to Him, “Teacher, tell my brother to divide the inheritance with me.”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12:14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But He said to him, “Man, who made Me a judge or an arbitrator over you?”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12:15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And He said to them, “Take heed and beware of covetousness, for one’s life does not consist in the abundance of the things he possesses.”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12:16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Then He spoke a parable to them, saying: “The ground of a certain rich man yielded plentifully.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12:17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And he thought within himself, saying, ‘What shall I do, since I have no room to store my crops?’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12:18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So he said, ‘I will do this: I will pull down my barns and build greater, and there I will store all my crops and my goods.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64757"/>
            <a:ext cx="8814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D8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Luke 12:19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And I will say to my soul, “Soul, you have many goods laid up for many years; take your ease; eat, drink, and be merry.”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375</Words>
  <Application>Microsoft Office PowerPoint</Application>
  <PresentationFormat>On-screen Show (4:3)</PresentationFormat>
  <Paragraphs>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Unicode MS</vt:lpstr>
      <vt:lpstr>Arial</vt:lpstr>
      <vt:lpstr>Bahnschrift</vt:lpstr>
      <vt:lpstr>Bahnschrift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2</cp:revision>
  <dcterms:created xsi:type="dcterms:W3CDTF">2018-11-21T16:28:41Z</dcterms:created>
  <dcterms:modified xsi:type="dcterms:W3CDTF">2018-11-21T16:48:34Z</dcterms:modified>
</cp:coreProperties>
</file>