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12F3FF-3E93-4ED7-9BEC-D63DFC8DE259}"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D65E4-4EB5-4737-A2A7-8FF0E349A132}" type="slidenum">
              <a:rPr lang="en-US" smtClean="0"/>
              <a:t>‹#›</a:t>
            </a:fld>
            <a:endParaRPr lang="en-US"/>
          </a:p>
        </p:txBody>
      </p:sp>
    </p:spTree>
    <p:extLst>
      <p:ext uri="{BB962C8B-B14F-4D97-AF65-F5344CB8AC3E}">
        <p14:creationId xmlns:p14="http://schemas.microsoft.com/office/powerpoint/2010/main" val="346426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12F3FF-3E93-4ED7-9BEC-D63DFC8DE259}"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D65E4-4EB5-4737-A2A7-8FF0E349A132}" type="slidenum">
              <a:rPr lang="en-US" smtClean="0"/>
              <a:t>‹#›</a:t>
            </a:fld>
            <a:endParaRPr lang="en-US"/>
          </a:p>
        </p:txBody>
      </p:sp>
    </p:spTree>
    <p:extLst>
      <p:ext uri="{BB962C8B-B14F-4D97-AF65-F5344CB8AC3E}">
        <p14:creationId xmlns:p14="http://schemas.microsoft.com/office/powerpoint/2010/main" val="417135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12F3FF-3E93-4ED7-9BEC-D63DFC8DE259}"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D65E4-4EB5-4737-A2A7-8FF0E349A132}" type="slidenum">
              <a:rPr lang="en-US" smtClean="0"/>
              <a:t>‹#›</a:t>
            </a:fld>
            <a:endParaRPr lang="en-US"/>
          </a:p>
        </p:txBody>
      </p:sp>
    </p:spTree>
    <p:extLst>
      <p:ext uri="{BB962C8B-B14F-4D97-AF65-F5344CB8AC3E}">
        <p14:creationId xmlns:p14="http://schemas.microsoft.com/office/powerpoint/2010/main" val="73435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12F3FF-3E93-4ED7-9BEC-D63DFC8DE259}"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D65E4-4EB5-4737-A2A7-8FF0E349A132}" type="slidenum">
              <a:rPr lang="en-US" smtClean="0"/>
              <a:t>‹#›</a:t>
            </a:fld>
            <a:endParaRPr lang="en-US"/>
          </a:p>
        </p:txBody>
      </p:sp>
    </p:spTree>
    <p:extLst>
      <p:ext uri="{BB962C8B-B14F-4D97-AF65-F5344CB8AC3E}">
        <p14:creationId xmlns:p14="http://schemas.microsoft.com/office/powerpoint/2010/main" val="3611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2F3FF-3E93-4ED7-9BEC-D63DFC8DE259}"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D65E4-4EB5-4737-A2A7-8FF0E349A132}" type="slidenum">
              <a:rPr lang="en-US" smtClean="0"/>
              <a:t>‹#›</a:t>
            </a:fld>
            <a:endParaRPr lang="en-US"/>
          </a:p>
        </p:txBody>
      </p:sp>
    </p:spTree>
    <p:extLst>
      <p:ext uri="{BB962C8B-B14F-4D97-AF65-F5344CB8AC3E}">
        <p14:creationId xmlns:p14="http://schemas.microsoft.com/office/powerpoint/2010/main" val="336016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12F3FF-3E93-4ED7-9BEC-D63DFC8DE259}"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D65E4-4EB5-4737-A2A7-8FF0E349A132}" type="slidenum">
              <a:rPr lang="en-US" smtClean="0"/>
              <a:t>‹#›</a:t>
            </a:fld>
            <a:endParaRPr lang="en-US"/>
          </a:p>
        </p:txBody>
      </p:sp>
    </p:spTree>
    <p:extLst>
      <p:ext uri="{BB962C8B-B14F-4D97-AF65-F5344CB8AC3E}">
        <p14:creationId xmlns:p14="http://schemas.microsoft.com/office/powerpoint/2010/main" val="103001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12F3FF-3E93-4ED7-9BEC-D63DFC8DE259}"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D65E4-4EB5-4737-A2A7-8FF0E349A132}" type="slidenum">
              <a:rPr lang="en-US" smtClean="0"/>
              <a:t>‹#›</a:t>
            </a:fld>
            <a:endParaRPr lang="en-US"/>
          </a:p>
        </p:txBody>
      </p:sp>
    </p:spTree>
    <p:extLst>
      <p:ext uri="{BB962C8B-B14F-4D97-AF65-F5344CB8AC3E}">
        <p14:creationId xmlns:p14="http://schemas.microsoft.com/office/powerpoint/2010/main" val="51801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12F3FF-3E93-4ED7-9BEC-D63DFC8DE259}"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D65E4-4EB5-4737-A2A7-8FF0E349A132}" type="slidenum">
              <a:rPr lang="en-US" smtClean="0"/>
              <a:t>‹#›</a:t>
            </a:fld>
            <a:endParaRPr lang="en-US"/>
          </a:p>
        </p:txBody>
      </p:sp>
    </p:spTree>
    <p:extLst>
      <p:ext uri="{BB962C8B-B14F-4D97-AF65-F5344CB8AC3E}">
        <p14:creationId xmlns:p14="http://schemas.microsoft.com/office/powerpoint/2010/main" val="352258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2F3FF-3E93-4ED7-9BEC-D63DFC8DE259}"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D65E4-4EB5-4737-A2A7-8FF0E349A132}" type="slidenum">
              <a:rPr lang="en-US" smtClean="0"/>
              <a:t>‹#›</a:t>
            </a:fld>
            <a:endParaRPr lang="en-US"/>
          </a:p>
        </p:txBody>
      </p:sp>
    </p:spTree>
    <p:extLst>
      <p:ext uri="{BB962C8B-B14F-4D97-AF65-F5344CB8AC3E}">
        <p14:creationId xmlns:p14="http://schemas.microsoft.com/office/powerpoint/2010/main" val="384628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2F3FF-3E93-4ED7-9BEC-D63DFC8DE259}"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D65E4-4EB5-4737-A2A7-8FF0E349A132}" type="slidenum">
              <a:rPr lang="en-US" smtClean="0"/>
              <a:t>‹#›</a:t>
            </a:fld>
            <a:endParaRPr lang="en-US"/>
          </a:p>
        </p:txBody>
      </p:sp>
    </p:spTree>
    <p:extLst>
      <p:ext uri="{BB962C8B-B14F-4D97-AF65-F5344CB8AC3E}">
        <p14:creationId xmlns:p14="http://schemas.microsoft.com/office/powerpoint/2010/main" val="87717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2F3FF-3E93-4ED7-9BEC-D63DFC8DE259}"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D65E4-4EB5-4737-A2A7-8FF0E349A132}" type="slidenum">
              <a:rPr lang="en-US" smtClean="0"/>
              <a:t>‹#›</a:t>
            </a:fld>
            <a:endParaRPr lang="en-US"/>
          </a:p>
        </p:txBody>
      </p:sp>
    </p:spTree>
    <p:extLst>
      <p:ext uri="{BB962C8B-B14F-4D97-AF65-F5344CB8AC3E}">
        <p14:creationId xmlns:p14="http://schemas.microsoft.com/office/powerpoint/2010/main" val="238279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2F3FF-3E93-4ED7-9BEC-D63DFC8DE259}" type="datetimeFigureOut">
              <a:rPr lang="en-US" smtClean="0"/>
              <a:t>11/9/2018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D65E4-4EB5-4737-A2A7-8FF0E349A132}" type="slidenum">
              <a:rPr lang="en-US" smtClean="0"/>
              <a:t>‹#›</a:t>
            </a:fld>
            <a:endParaRPr lang="en-US"/>
          </a:p>
        </p:txBody>
      </p:sp>
    </p:spTree>
    <p:extLst>
      <p:ext uri="{BB962C8B-B14F-4D97-AF65-F5344CB8AC3E}">
        <p14:creationId xmlns:p14="http://schemas.microsoft.com/office/powerpoint/2010/main" val="3715991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776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4247317"/>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Ephesians 6:17</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And take the helmet of salvation, and the sword of the Spirit, which is the word of God; </a:t>
            </a:r>
          </a:p>
        </p:txBody>
      </p:sp>
    </p:spTree>
    <p:extLst>
      <p:ext uri="{BB962C8B-B14F-4D97-AF65-F5344CB8AC3E}">
        <p14:creationId xmlns:p14="http://schemas.microsoft.com/office/powerpoint/2010/main" val="1284408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5724644"/>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Ephesians 6:18</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praying always with all prayer and supplication in the Spirit, being watchful to this end with all perseverance and supplication for all the saints—</a:t>
            </a:r>
          </a:p>
        </p:txBody>
      </p:sp>
    </p:spTree>
    <p:extLst>
      <p:ext uri="{BB962C8B-B14F-4D97-AF65-F5344CB8AC3E}">
        <p14:creationId xmlns:p14="http://schemas.microsoft.com/office/powerpoint/2010/main" val="2930025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4985980"/>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Ephesians 6:19</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and for me, that utterance may be given to me, that I may open my mouth boldly to make known the mystery of the gospel, </a:t>
            </a:r>
          </a:p>
        </p:txBody>
      </p:sp>
    </p:spTree>
    <p:extLst>
      <p:ext uri="{BB962C8B-B14F-4D97-AF65-F5344CB8AC3E}">
        <p14:creationId xmlns:p14="http://schemas.microsoft.com/office/powerpoint/2010/main" val="2666301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3508653"/>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Ephesians 6:20</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for which I am an ambassador in chains; that in it I may speak boldly, as I ought to speak. </a:t>
            </a:r>
          </a:p>
        </p:txBody>
      </p:sp>
    </p:spTree>
    <p:extLst>
      <p:ext uri="{BB962C8B-B14F-4D97-AF65-F5344CB8AC3E}">
        <p14:creationId xmlns:p14="http://schemas.microsoft.com/office/powerpoint/2010/main" val="3180161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41838"/>
            <a:ext cx="9144000" cy="1107996"/>
          </a:xfrm>
          <a:prstGeom prst="rect">
            <a:avLst/>
          </a:prstGeom>
          <a:noFill/>
        </p:spPr>
        <p:txBody>
          <a:bodyPr wrap="square" rtlCol="0">
            <a:spAutoFit/>
          </a:bodyPr>
          <a:lstStyle/>
          <a:p>
            <a:pPr algn="ctr"/>
            <a:r>
              <a:rPr lang="en-US" sz="6600" b="1" dirty="0" smtClean="0">
                <a:latin typeface="Book Antiqua" panose="02040602050305030304" pitchFamily="18" charset="0"/>
              </a:rPr>
              <a:t>Be </a:t>
            </a:r>
            <a:r>
              <a:rPr lang="en-US" sz="6600" b="1" u="sng" dirty="0" smtClean="0">
                <a:solidFill>
                  <a:srgbClr val="663300"/>
                </a:solidFill>
                <a:effectLst>
                  <a:outerShdw blurRad="38100" dist="38100" dir="2700000" algn="tl">
                    <a:srgbClr val="000000">
                      <a:alpha val="43137"/>
                    </a:srgbClr>
                  </a:outerShdw>
                </a:effectLst>
                <a:latin typeface="Book Antiqua" panose="02040602050305030304" pitchFamily="18" charset="0"/>
              </a:rPr>
              <a:t>CONDITIONED</a:t>
            </a:r>
            <a:r>
              <a:rPr lang="en-US" sz="6600" b="1" dirty="0" smtClean="0">
                <a:latin typeface="Book Antiqua" panose="02040602050305030304" pitchFamily="18" charset="0"/>
              </a:rPr>
              <a:t>.</a:t>
            </a:r>
            <a:endParaRPr lang="en-US" sz="6600" b="1" dirty="0">
              <a:latin typeface="Book Antiqua" panose="02040602050305030304" pitchFamily="18" charset="0"/>
            </a:endParaRPr>
          </a:p>
        </p:txBody>
      </p:sp>
    </p:spTree>
    <p:extLst>
      <p:ext uri="{BB962C8B-B14F-4D97-AF65-F5344CB8AC3E}">
        <p14:creationId xmlns:p14="http://schemas.microsoft.com/office/powerpoint/2010/main" val="3528743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41838"/>
            <a:ext cx="9144000" cy="1107996"/>
          </a:xfrm>
          <a:prstGeom prst="rect">
            <a:avLst/>
          </a:prstGeom>
          <a:noFill/>
        </p:spPr>
        <p:txBody>
          <a:bodyPr wrap="square" rtlCol="0">
            <a:spAutoFit/>
          </a:bodyPr>
          <a:lstStyle/>
          <a:p>
            <a:pPr algn="ctr"/>
            <a:r>
              <a:rPr lang="en-US" sz="6600" b="1" dirty="0" smtClean="0">
                <a:latin typeface="Book Antiqua" panose="02040602050305030304" pitchFamily="18" charset="0"/>
              </a:rPr>
              <a:t>Be </a:t>
            </a:r>
            <a:r>
              <a:rPr lang="en-US" sz="6600" b="1" u="sng" dirty="0" smtClean="0">
                <a:solidFill>
                  <a:srgbClr val="663300"/>
                </a:solidFill>
                <a:effectLst>
                  <a:outerShdw blurRad="38100" dist="38100" dir="2700000" algn="tl">
                    <a:srgbClr val="000000">
                      <a:alpha val="43137"/>
                    </a:srgbClr>
                  </a:outerShdw>
                </a:effectLst>
                <a:latin typeface="Book Antiqua" panose="02040602050305030304" pitchFamily="18" charset="0"/>
              </a:rPr>
              <a:t>ARMED</a:t>
            </a:r>
            <a:r>
              <a:rPr lang="en-US" sz="6600" b="1" dirty="0" smtClean="0">
                <a:latin typeface="Book Antiqua" panose="02040602050305030304" pitchFamily="18" charset="0"/>
              </a:rPr>
              <a:t>.</a:t>
            </a:r>
            <a:endParaRPr lang="en-US" sz="6600" b="1" dirty="0">
              <a:latin typeface="Book Antiqua" panose="02040602050305030304" pitchFamily="18" charset="0"/>
            </a:endParaRPr>
          </a:p>
        </p:txBody>
      </p:sp>
    </p:spTree>
    <p:extLst>
      <p:ext uri="{BB962C8B-B14F-4D97-AF65-F5344CB8AC3E}">
        <p14:creationId xmlns:p14="http://schemas.microsoft.com/office/powerpoint/2010/main" val="2469957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4247317"/>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Ephesians 6:11</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Put on the whole armor of God, that you may be able to stand against the wiles of the devil. </a:t>
            </a:r>
          </a:p>
        </p:txBody>
      </p:sp>
    </p:spTree>
    <p:extLst>
      <p:ext uri="{BB962C8B-B14F-4D97-AF65-F5344CB8AC3E}">
        <p14:creationId xmlns:p14="http://schemas.microsoft.com/office/powerpoint/2010/main" val="4138290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3508653"/>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Psalm 119:9</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How can a young man </a:t>
            </a:r>
          </a:p>
          <a:p>
            <a:pPr algn="ctr"/>
            <a:r>
              <a:rPr lang="en-US" sz="4800" dirty="0" smtClean="0">
                <a:solidFill>
                  <a:schemeClr val="bg1"/>
                </a:solidFill>
                <a:latin typeface="Book Antiqua" panose="02040602050305030304" pitchFamily="18" charset="0"/>
              </a:rPr>
              <a:t>cleanse his way? By taking heed according to Your word. </a:t>
            </a:r>
          </a:p>
        </p:txBody>
      </p:sp>
    </p:spTree>
    <p:extLst>
      <p:ext uri="{BB962C8B-B14F-4D97-AF65-F5344CB8AC3E}">
        <p14:creationId xmlns:p14="http://schemas.microsoft.com/office/powerpoint/2010/main" val="2896993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4247317"/>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Psalm 119:10</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With my whole heart I </a:t>
            </a:r>
          </a:p>
          <a:p>
            <a:pPr algn="ctr"/>
            <a:r>
              <a:rPr lang="en-US" sz="4800" dirty="0" smtClean="0">
                <a:solidFill>
                  <a:schemeClr val="bg1"/>
                </a:solidFill>
                <a:latin typeface="Book Antiqua" panose="02040602050305030304" pitchFamily="18" charset="0"/>
              </a:rPr>
              <a:t>have sought You; Oh, let me not wander from Your commandments! </a:t>
            </a:r>
          </a:p>
        </p:txBody>
      </p:sp>
    </p:spTree>
    <p:extLst>
      <p:ext uri="{BB962C8B-B14F-4D97-AF65-F5344CB8AC3E}">
        <p14:creationId xmlns:p14="http://schemas.microsoft.com/office/powerpoint/2010/main" val="3109084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3508653"/>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Psalm 119:11</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Your word I have hidden in my heart, That I might not sin against You.</a:t>
            </a:r>
          </a:p>
        </p:txBody>
      </p:sp>
    </p:spTree>
    <p:extLst>
      <p:ext uri="{BB962C8B-B14F-4D97-AF65-F5344CB8AC3E}">
        <p14:creationId xmlns:p14="http://schemas.microsoft.com/office/powerpoint/2010/main" val="2766271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41838"/>
            <a:ext cx="9144000" cy="1107996"/>
          </a:xfrm>
          <a:prstGeom prst="rect">
            <a:avLst/>
          </a:prstGeom>
          <a:noFill/>
        </p:spPr>
        <p:txBody>
          <a:bodyPr wrap="square" rtlCol="0">
            <a:spAutoFit/>
          </a:bodyPr>
          <a:lstStyle/>
          <a:p>
            <a:pPr algn="ctr"/>
            <a:r>
              <a:rPr lang="en-US" sz="6600" b="1" dirty="0" smtClean="0">
                <a:latin typeface="Book Antiqua" panose="02040602050305030304" pitchFamily="18" charset="0"/>
              </a:rPr>
              <a:t>Be </a:t>
            </a:r>
            <a:r>
              <a:rPr lang="en-US" sz="6600" b="1" u="sng" dirty="0" smtClean="0">
                <a:solidFill>
                  <a:srgbClr val="663300"/>
                </a:solidFill>
                <a:effectLst>
                  <a:outerShdw blurRad="38100" dist="38100" dir="2700000" algn="tl">
                    <a:srgbClr val="000000">
                      <a:alpha val="43137"/>
                    </a:srgbClr>
                  </a:outerShdw>
                </a:effectLst>
                <a:latin typeface="Book Antiqua" panose="02040602050305030304" pitchFamily="18" charset="0"/>
              </a:rPr>
              <a:t>AWARE</a:t>
            </a:r>
            <a:r>
              <a:rPr lang="en-US" sz="6600" b="1" dirty="0" smtClean="0">
                <a:latin typeface="Book Antiqua" panose="02040602050305030304" pitchFamily="18" charset="0"/>
              </a:rPr>
              <a:t>.</a:t>
            </a:r>
            <a:endParaRPr lang="en-US" sz="6600" b="1" dirty="0">
              <a:latin typeface="Book Antiqua" panose="02040602050305030304" pitchFamily="18" charset="0"/>
            </a:endParaRPr>
          </a:p>
        </p:txBody>
      </p:sp>
    </p:spTree>
    <p:extLst>
      <p:ext uri="{BB962C8B-B14F-4D97-AF65-F5344CB8AC3E}">
        <p14:creationId xmlns:p14="http://schemas.microsoft.com/office/powerpoint/2010/main" val="3601358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41838"/>
            <a:ext cx="9144000" cy="1107996"/>
          </a:xfrm>
          <a:prstGeom prst="rect">
            <a:avLst/>
          </a:prstGeom>
          <a:noFill/>
        </p:spPr>
        <p:txBody>
          <a:bodyPr wrap="square" rtlCol="0">
            <a:spAutoFit/>
          </a:bodyPr>
          <a:lstStyle/>
          <a:p>
            <a:pPr algn="ctr"/>
            <a:r>
              <a:rPr lang="en-US" sz="6600" b="1" dirty="0" smtClean="0">
                <a:latin typeface="Book Antiqua" panose="02040602050305030304" pitchFamily="18" charset="0"/>
              </a:rPr>
              <a:t>Be </a:t>
            </a:r>
            <a:r>
              <a:rPr lang="en-US" sz="6600" b="1" u="sng" dirty="0" smtClean="0">
                <a:solidFill>
                  <a:srgbClr val="663300"/>
                </a:solidFill>
                <a:effectLst>
                  <a:outerShdw blurRad="38100" dist="38100" dir="2700000" algn="tl">
                    <a:srgbClr val="000000">
                      <a:alpha val="43137"/>
                    </a:srgbClr>
                  </a:outerShdw>
                </a:effectLst>
                <a:latin typeface="Book Antiqua" panose="02040602050305030304" pitchFamily="18" charset="0"/>
              </a:rPr>
              <a:t>LISTENING</a:t>
            </a:r>
            <a:r>
              <a:rPr lang="en-US" sz="6600" b="1" dirty="0" smtClean="0">
                <a:latin typeface="Book Antiqua" panose="02040602050305030304" pitchFamily="18" charset="0"/>
              </a:rPr>
              <a:t>.</a:t>
            </a:r>
            <a:endParaRPr lang="en-US" sz="6600" b="1" dirty="0">
              <a:latin typeface="Book Antiqua" panose="02040602050305030304" pitchFamily="18" charset="0"/>
            </a:endParaRPr>
          </a:p>
        </p:txBody>
      </p:sp>
    </p:spTree>
    <p:extLst>
      <p:ext uri="{BB962C8B-B14F-4D97-AF65-F5344CB8AC3E}">
        <p14:creationId xmlns:p14="http://schemas.microsoft.com/office/powerpoint/2010/main" val="3233786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3508653"/>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James 1:19</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So then, my beloved brethren, let every man be swift to hear, slow to speak, slow to wrath; </a:t>
            </a:r>
          </a:p>
        </p:txBody>
      </p:sp>
    </p:spTree>
    <p:extLst>
      <p:ext uri="{BB962C8B-B14F-4D97-AF65-F5344CB8AC3E}">
        <p14:creationId xmlns:p14="http://schemas.microsoft.com/office/powerpoint/2010/main" val="997062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3508653"/>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James 1:20</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for the wrath of man does </a:t>
            </a:r>
          </a:p>
          <a:p>
            <a:pPr algn="ctr"/>
            <a:r>
              <a:rPr lang="en-US" sz="4800" dirty="0" smtClean="0">
                <a:solidFill>
                  <a:schemeClr val="bg1"/>
                </a:solidFill>
                <a:latin typeface="Book Antiqua" panose="02040602050305030304" pitchFamily="18" charset="0"/>
              </a:rPr>
              <a:t>not produce the righteousness of God.</a:t>
            </a:r>
          </a:p>
        </p:txBody>
      </p:sp>
    </p:spTree>
    <p:extLst>
      <p:ext uri="{BB962C8B-B14F-4D97-AF65-F5344CB8AC3E}">
        <p14:creationId xmlns:p14="http://schemas.microsoft.com/office/powerpoint/2010/main" val="2858405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41838"/>
            <a:ext cx="9144000" cy="1107996"/>
          </a:xfrm>
          <a:prstGeom prst="rect">
            <a:avLst/>
          </a:prstGeom>
          <a:noFill/>
        </p:spPr>
        <p:txBody>
          <a:bodyPr wrap="square" rtlCol="0">
            <a:spAutoFit/>
          </a:bodyPr>
          <a:lstStyle/>
          <a:p>
            <a:pPr algn="ctr"/>
            <a:r>
              <a:rPr lang="en-US" sz="6600" b="1" dirty="0" smtClean="0">
                <a:latin typeface="Book Antiqua" panose="02040602050305030304" pitchFamily="18" charset="0"/>
              </a:rPr>
              <a:t>Be </a:t>
            </a:r>
            <a:r>
              <a:rPr lang="en-US" sz="6600" b="1" u="sng" dirty="0" smtClean="0">
                <a:solidFill>
                  <a:srgbClr val="663300"/>
                </a:solidFill>
                <a:effectLst>
                  <a:outerShdw blurRad="38100" dist="38100" dir="2700000" algn="tl">
                    <a:srgbClr val="000000">
                      <a:alpha val="43137"/>
                    </a:srgbClr>
                  </a:outerShdw>
                </a:effectLst>
                <a:latin typeface="Book Antiqua" panose="02040602050305030304" pitchFamily="18" charset="0"/>
              </a:rPr>
              <a:t>OBEDIENT</a:t>
            </a:r>
            <a:r>
              <a:rPr lang="en-US" sz="6600" b="1" dirty="0" smtClean="0">
                <a:latin typeface="Book Antiqua" panose="02040602050305030304" pitchFamily="18" charset="0"/>
              </a:rPr>
              <a:t>.</a:t>
            </a:r>
            <a:endParaRPr lang="en-US" sz="6600" b="1" dirty="0">
              <a:latin typeface="Book Antiqua" panose="02040602050305030304" pitchFamily="18" charset="0"/>
            </a:endParaRPr>
          </a:p>
        </p:txBody>
      </p:sp>
    </p:spTree>
    <p:extLst>
      <p:ext uri="{BB962C8B-B14F-4D97-AF65-F5344CB8AC3E}">
        <p14:creationId xmlns:p14="http://schemas.microsoft.com/office/powerpoint/2010/main" val="387809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2769989"/>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John 15:1</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“I am the true vine, and My Father is the vinedresser. </a:t>
            </a:r>
          </a:p>
        </p:txBody>
      </p:sp>
    </p:spTree>
    <p:extLst>
      <p:ext uri="{BB962C8B-B14F-4D97-AF65-F5344CB8AC3E}">
        <p14:creationId xmlns:p14="http://schemas.microsoft.com/office/powerpoint/2010/main" val="3211974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4985980"/>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John 15:2</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Every branch in Me that does not bear fruit He takes away; and every branch that bears fruit He prunes, that it may bear more fruit. </a:t>
            </a:r>
          </a:p>
        </p:txBody>
      </p:sp>
    </p:spTree>
    <p:extLst>
      <p:ext uri="{BB962C8B-B14F-4D97-AF65-F5344CB8AC3E}">
        <p14:creationId xmlns:p14="http://schemas.microsoft.com/office/powerpoint/2010/main" val="2984740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3508653"/>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John 15:3</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You are already clean </a:t>
            </a:r>
          </a:p>
          <a:p>
            <a:pPr algn="ctr"/>
            <a:r>
              <a:rPr lang="en-US" sz="4800" dirty="0" smtClean="0">
                <a:solidFill>
                  <a:schemeClr val="bg1"/>
                </a:solidFill>
                <a:latin typeface="Book Antiqua" panose="02040602050305030304" pitchFamily="18" charset="0"/>
              </a:rPr>
              <a:t>because of the word which </a:t>
            </a:r>
          </a:p>
          <a:p>
            <a:pPr algn="ctr"/>
            <a:r>
              <a:rPr lang="en-US" sz="4800" dirty="0" smtClean="0">
                <a:solidFill>
                  <a:schemeClr val="bg1"/>
                </a:solidFill>
                <a:latin typeface="Book Antiqua" panose="02040602050305030304" pitchFamily="18" charset="0"/>
              </a:rPr>
              <a:t>I have spoken to you. </a:t>
            </a:r>
          </a:p>
        </p:txBody>
      </p:sp>
    </p:spTree>
    <p:extLst>
      <p:ext uri="{BB962C8B-B14F-4D97-AF65-F5344CB8AC3E}">
        <p14:creationId xmlns:p14="http://schemas.microsoft.com/office/powerpoint/2010/main" val="3147338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4985980"/>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John 15:4</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Abide in Me, and I in you. As the branch cannot bear fruit of itself, unless it abides in the vine, neither can you, unless you abide in Me. </a:t>
            </a:r>
          </a:p>
        </p:txBody>
      </p:sp>
    </p:spTree>
    <p:extLst>
      <p:ext uri="{BB962C8B-B14F-4D97-AF65-F5344CB8AC3E}">
        <p14:creationId xmlns:p14="http://schemas.microsoft.com/office/powerpoint/2010/main" val="3012935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4985980"/>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John 15:5</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“I am the vine, you are the branches. He who abides in Me, and I in him, bears much fruit; for without Me you can do nothing. </a:t>
            </a:r>
          </a:p>
        </p:txBody>
      </p:sp>
    </p:spTree>
    <p:extLst>
      <p:ext uri="{BB962C8B-B14F-4D97-AF65-F5344CB8AC3E}">
        <p14:creationId xmlns:p14="http://schemas.microsoft.com/office/powerpoint/2010/main" val="3228305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5724644"/>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John 15:6</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If anyone does not abide in Me, he is cast out as a branch and is withered; and they gather them and throw them into the fire, and they are burned. </a:t>
            </a:r>
          </a:p>
        </p:txBody>
      </p:sp>
    </p:spTree>
    <p:extLst>
      <p:ext uri="{BB962C8B-B14F-4D97-AF65-F5344CB8AC3E}">
        <p14:creationId xmlns:p14="http://schemas.microsoft.com/office/powerpoint/2010/main" val="107073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3508653"/>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Ephesians 6:10</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Finally, my brethren, be strong in the Lord and in the power of His might. </a:t>
            </a:r>
          </a:p>
        </p:txBody>
      </p:sp>
    </p:spTree>
    <p:extLst>
      <p:ext uri="{BB962C8B-B14F-4D97-AF65-F5344CB8AC3E}">
        <p14:creationId xmlns:p14="http://schemas.microsoft.com/office/powerpoint/2010/main" val="2536220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4247317"/>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John 15:7</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If you abide in Me, and My words abide in you, you will ask what you desire, and it shall be done for you. </a:t>
            </a:r>
          </a:p>
        </p:txBody>
      </p:sp>
    </p:spTree>
    <p:extLst>
      <p:ext uri="{BB962C8B-B14F-4D97-AF65-F5344CB8AC3E}">
        <p14:creationId xmlns:p14="http://schemas.microsoft.com/office/powerpoint/2010/main" val="3283903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3508653"/>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John 15:8</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By this My Father is glorified, that you bear much fruit; so you will be My disciples. </a:t>
            </a:r>
          </a:p>
        </p:txBody>
      </p:sp>
    </p:spTree>
    <p:extLst>
      <p:ext uri="{BB962C8B-B14F-4D97-AF65-F5344CB8AC3E}">
        <p14:creationId xmlns:p14="http://schemas.microsoft.com/office/powerpoint/2010/main" val="516839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3508653"/>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John 15:9</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“As the Father loved Me, </a:t>
            </a:r>
          </a:p>
          <a:p>
            <a:pPr algn="ctr"/>
            <a:r>
              <a:rPr lang="en-US" sz="4800" dirty="0" smtClean="0">
                <a:solidFill>
                  <a:schemeClr val="bg1"/>
                </a:solidFill>
                <a:latin typeface="Book Antiqua" panose="02040602050305030304" pitchFamily="18" charset="0"/>
              </a:rPr>
              <a:t>I also have loved you; </a:t>
            </a:r>
          </a:p>
          <a:p>
            <a:pPr algn="ctr"/>
            <a:r>
              <a:rPr lang="en-US" sz="4800" dirty="0" smtClean="0">
                <a:solidFill>
                  <a:schemeClr val="bg1"/>
                </a:solidFill>
                <a:latin typeface="Book Antiqua" panose="02040602050305030304" pitchFamily="18" charset="0"/>
              </a:rPr>
              <a:t>abide in My love. </a:t>
            </a:r>
          </a:p>
        </p:txBody>
      </p:sp>
    </p:spTree>
    <p:extLst>
      <p:ext uri="{BB962C8B-B14F-4D97-AF65-F5344CB8AC3E}">
        <p14:creationId xmlns:p14="http://schemas.microsoft.com/office/powerpoint/2010/main" val="722089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5724644"/>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John 15:10</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If you keep My commandments, </a:t>
            </a:r>
          </a:p>
          <a:p>
            <a:pPr algn="ctr"/>
            <a:r>
              <a:rPr lang="en-US" sz="4800" dirty="0" smtClean="0">
                <a:solidFill>
                  <a:schemeClr val="bg1"/>
                </a:solidFill>
                <a:latin typeface="Book Antiqua" panose="02040602050305030304" pitchFamily="18" charset="0"/>
              </a:rPr>
              <a:t>you will abide in My love, </a:t>
            </a:r>
          </a:p>
          <a:p>
            <a:pPr algn="ctr"/>
            <a:r>
              <a:rPr lang="en-US" sz="4800" dirty="0" smtClean="0">
                <a:solidFill>
                  <a:schemeClr val="bg1"/>
                </a:solidFill>
                <a:latin typeface="Book Antiqua" panose="02040602050305030304" pitchFamily="18" charset="0"/>
              </a:rPr>
              <a:t>just as I have kept My Father’s commandments and abide in His love.</a:t>
            </a:r>
          </a:p>
        </p:txBody>
      </p:sp>
    </p:spTree>
    <p:extLst>
      <p:ext uri="{BB962C8B-B14F-4D97-AF65-F5344CB8AC3E}">
        <p14:creationId xmlns:p14="http://schemas.microsoft.com/office/powerpoint/2010/main" val="1178864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422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4247317"/>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Ephesians 6:11</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Put on the whole armor of God, that you may be able to stand against the wiles of the devil. </a:t>
            </a:r>
          </a:p>
        </p:txBody>
      </p:sp>
    </p:spTree>
    <p:extLst>
      <p:ext uri="{BB962C8B-B14F-4D97-AF65-F5344CB8AC3E}">
        <p14:creationId xmlns:p14="http://schemas.microsoft.com/office/powerpoint/2010/main" val="3557292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6463308"/>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Ephesians 6:12</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For we do not wrestle against flesh and blood, but against principalities, against powers, against the rulers of the darkness of this age, against spiritual hosts of wickedness in the heavenly places. </a:t>
            </a:r>
          </a:p>
        </p:txBody>
      </p:sp>
    </p:spTree>
    <p:extLst>
      <p:ext uri="{BB962C8B-B14F-4D97-AF65-F5344CB8AC3E}">
        <p14:creationId xmlns:p14="http://schemas.microsoft.com/office/powerpoint/2010/main" val="217989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4985980"/>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Ephesians 6:13</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Therefore take up the whole armor of God, that you may be able to withstand in the evil day, and having done all, </a:t>
            </a:r>
          </a:p>
          <a:p>
            <a:pPr algn="ctr"/>
            <a:r>
              <a:rPr lang="en-US" sz="4800" dirty="0" smtClean="0">
                <a:solidFill>
                  <a:schemeClr val="bg1"/>
                </a:solidFill>
                <a:latin typeface="Book Antiqua" panose="02040602050305030304" pitchFamily="18" charset="0"/>
              </a:rPr>
              <a:t>to stand. </a:t>
            </a:r>
          </a:p>
        </p:txBody>
      </p:sp>
    </p:spTree>
    <p:extLst>
      <p:ext uri="{BB962C8B-B14F-4D97-AF65-F5344CB8AC3E}">
        <p14:creationId xmlns:p14="http://schemas.microsoft.com/office/powerpoint/2010/main" val="1338719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4247317"/>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Ephesians 6:14</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Stand therefore, having girded your waist with truth, having put on the breastplate of righteousness, </a:t>
            </a:r>
          </a:p>
        </p:txBody>
      </p:sp>
    </p:spTree>
    <p:extLst>
      <p:ext uri="{BB962C8B-B14F-4D97-AF65-F5344CB8AC3E}">
        <p14:creationId xmlns:p14="http://schemas.microsoft.com/office/powerpoint/2010/main" val="355555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3508653"/>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Ephesians 6:15</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and having shod your feet with the preparation of the gospel of peace; </a:t>
            </a:r>
          </a:p>
        </p:txBody>
      </p:sp>
    </p:spTree>
    <p:extLst>
      <p:ext uri="{BB962C8B-B14F-4D97-AF65-F5344CB8AC3E}">
        <p14:creationId xmlns:p14="http://schemas.microsoft.com/office/powerpoint/2010/main" val="2457337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172995"/>
            <a:ext cx="8583827" cy="4247317"/>
          </a:xfrm>
          <a:prstGeom prst="rect">
            <a:avLst/>
          </a:prstGeom>
          <a:noFill/>
        </p:spPr>
        <p:txBody>
          <a:bodyPr wrap="square" rtlCol="0">
            <a:spAutoFit/>
          </a:bodyPr>
          <a:lstStyle/>
          <a:p>
            <a:pPr algn="ctr"/>
            <a:r>
              <a:rPr lang="en-US" sz="5400" b="1" u="sng" dirty="0" smtClean="0">
                <a:solidFill>
                  <a:srgbClr val="FFFF00"/>
                </a:solidFill>
                <a:latin typeface="Book Antiqua" panose="02040602050305030304" pitchFamily="18" charset="0"/>
              </a:rPr>
              <a:t>Ephesians 6:16</a:t>
            </a:r>
          </a:p>
          <a:p>
            <a:pPr algn="ctr"/>
            <a:endParaRPr lang="en-US" sz="2400" b="1" u="sng" dirty="0" smtClean="0">
              <a:solidFill>
                <a:srgbClr val="FFFFCC"/>
              </a:solidFill>
              <a:latin typeface="Book Antiqua" panose="02040602050305030304" pitchFamily="18" charset="0"/>
            </a:endParaRPr>
          </a:p>
          <a:p>
            <a:pPr algn="ctr"/>
            <a:r>
              <a:rPr lang="en-US" sz="4800" dirty="0" smtClean="0">
                <a:solidFill>
                  <a:schemeClr val="bg1"/>
                </a:solidFill>
                <a:latin typeface="Book Antiqua" panose="02040602050305030304" pitchFamily="18" charset="0"/>
              </a:rPr>
              <a:t>above all, taking the shield of faith with which you will be able to quench all the fiery darts of the wicked one. </a:t>
            </a:r>
          </a:p>
        </p:txBody>
      </p:sp>
    </p:spTree>
    <p:extLst>
      <p:ext uri="{BB962C8B-B14F-4D97-AF65-F5344CB8AC3E}">
        <p14:creationId xmlns:p14="http://schemas.microsoft.com/office/powerpoint/2010/main" val="3151395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TotalTime>
  <Words>696</Words>
  <Application>Microsoft Office PowerPoint</Application>
  <PresentationFormat>On-screen Show (4:3)</PresentationFormat>
  <Paragraphs>96</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Book Antiqua</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6</cp:revision>
  <dcterms:created xsi:type="dcterms:W3CDTF">2018-11-09T16:19:12Z</dcterms:created>
  <dcterms:modified xsi:type="dcterms:W3CDTF">2018-11-09T19:05:03Z</dcterms:modified>
</cp:coreProperties>
</file>