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7E0F7"/>
    <a:srgbClr val="64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7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4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5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8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1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9260-67FC-44DF-B90A-F58D3494F37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7BA7-1E78-4C3F-A617-7C227CBB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Galatians 5:22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the fruit of the Spirit is love, joy, peace, longsuffering, kindness, goodness, faithfulness, 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Galatians 5:23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gentleness, self-control. Against such there is no law.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0" y="771458"/>
            <a:ext cx="8938054" cy="520142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Seven Ministries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UNDERSTANDING</a:t>
            </a:r>
            <a:r>
              <a:rPr lang="en-US" sz="6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biblical truth is impossible without the Holy Spirit.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Corinthians 2:12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Now we have received, not the spirit of the world, but the Spirit who is from God, that we might know the things that have been freely given to us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by God. 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Corinthians 2:13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These things we also speak, not in words which man’s wisdom teaches but which the Holy Spirit teaches, comparing spiritual things with spiritual. 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Corinthians 2:14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the natural man does not receive the things of the Spirit of God, for they are foolishness to him; nor can he know them, because they are spiritually discerned.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919739"/>
            <a:ext cx="8938054" cy="520142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Seven Ministries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PRAYER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is difficult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without the help of the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Holy Spirit.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Ephesians 6:18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praying always with all prayer and supplication in the Spirit, being watchful to this end with all perseverance and supplication for all the saints—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Romans 8:26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Likewise the Spirit also helps in our weaknesses. For we do not know what we should pray for as we ought, but the Spirit Himself makes intercession for us with </a:t>
            </a:r>
            <a:r>
              <a:rPr lang="en-US" sz="49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groanings</a:t>
            </a:r>
            <a:r>
              <a:rPr lang="en-US" sz="4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which cannot </a:t>
            </a:r>
          </a:p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 uttered.</a:t>
            </a:r>
            <a:endParaRPr lang="en-US" sz="4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919739"/>
            <a:ext cx="8938054" cy="520142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Seven Ministries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SERVICE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to God is ineffective without the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Holy Spirit.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0" y="771458"/>
            <a:ext cx="8938054" cy="520142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Seven Ministries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SALVATION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impossible without the work of the </a:t>
            </a:r>
            <a:endParaRPr lang="en-US" sz="6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Holy 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Spirit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Corinthians 12:4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 are diversities of gifts, but the same Spirit.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Corinthians 12:7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the manifestation of the Spirit is given to each one for the profit of all: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55" y="301901"/>
            <a:ext cx="8938054" cy="612475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Seven Ministries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7.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WITNESSING</a:t>
            </a:r>
            <a:r>
              <a:rPr lang="en-US" sz="6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can be damaging without the empowering of the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Holy Spirit.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1:8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 you shall receive power when the Holy Spirit has come upon you; and you shall be witnesses to Me in Jerusalem, and in all Judea and Samaria, and to the end of the earth.”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1" y="1117447"/>
            <a:ext cx="8938054" cy="427809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Obstacles to the Working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Our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IGNORANCE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19:2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 said to them, “Did you receive the Holy Spirit when you believed?” So they said to him, “We have not so much as heard whether there is a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Holy Spirit.”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Corinthians 6:19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 do you not know that your body is the temple of the Holy Spirit who is in you, whom you have from God, and you are not your own?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1" y="1117447"/>
            <a:ext cx="8938054" cy="427809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Obstacles to the Working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2. Our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INDIFFERENCE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1" y="1117447"/>
            <a:ext cx="8938054" cy="427809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Obstacles to the Working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Our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INDULGENCES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3:3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Jesus answered and said to him, “Most assuredly, I say to you, unless one is born again, he cannot see the kingdom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God.” 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7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3:4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Nicodemus said to Him, “How can a man be born when he is old? Can he enter a second time into his mother’s womb and be born?” 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3:5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Jesus answered, “Most assuredly, I say to you, unless one is born of water and the Spirit, he cannot enter the kingdom of God. 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3:6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which is born of the flesh is flesh, and that which is born of the Spirit is spirit.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0" y="771458"/>
            <a:ext cx="8938054" cy="520142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Seven Ministries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ASSURANCE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of salvation is impossible without the work of the Holy Spirit.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205946"/>
            <a:ext cx="86662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Romans 8:16</a:t>
            </a:r>
          </a:p>
          <a:p>
            <a:pPr algn="ctr"/>
            <a:endParaRPr lang="en-US" sz="20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Spirit Himself bears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witness with our spirit that we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are children of God,</a:t>
            </a:r>
            <a:endParaRPr lang="en-US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0" y="771458"/>
            <a:ext cx="8938054" cy="5201424"/>
          </a:xfrm>
          <a:prstGeom prst="rect">
            <a:avLst/>
          </a:prstGeom>
          <a:solidFill>
            <a:srgbClr val="6633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Seven Ministries of the </a:t>
            </a:r>
          </a:p>
          <a:p>
            <a:pPr algn="ctr"/>
            <a:r>
              <a:rPr lang="en-US" sz="6000" b="1" dirty="0" smtClean="0">
                <a:solidFill>
                  <a:srgbClr val="37E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Holy Spirit</a:t>
            </a:r>
          </a:p>
          <a:p>
            <a:pPr algn="ctr"/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HOLINESS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is impossible without the work of the Holy Spirit.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667</Words>
  <Application>Microsoft Office PowerPoint</Application>
  <PresentationFormat>On-screen Show (4:3)</PresentationFormat>
  <Paragraphs>102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8</cp:revision>
  <dcterms:created xsi:type="dcterms:W3CDTF">2018-10-25T15:37:10Z</dcterms:created>
  <dcterms:modified xsi:type="dcterms:W3CDTF">2018-10-25T18:15:05Z</dcterms:modified>
</cp:coreProperties>
</file>