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A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5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BFD4-330E-4D0A-A293-14295653E689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55FE-1C1F-4335-BE2B-D3CB686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7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279" y="2875005"/>
            <a:ext cx="7669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Revival will come when we have </a:t>
            </a:r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TRUE</a:t>
            </a:r>
            <a:r>
              <a:rPr lang="en-US" sz="5400" dirty="0" smtClean="0">
                <a:latin typeface="Arial Narrow" panose="020B0606020202030204" pitchFamily="34" charset="0"/>
              </a:rPr>
              <a:t> confession.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51:10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Create in me a clean heart, O God, And renew a steadfast spirit within me.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51:11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 not cast me away from Your presence, And do not take Your Holy Spirit from me.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51:12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Restore to me the joy of Your salvation, And uphold me by Your generous Spirit.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51:13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Then I will teach transgressors Your ways, And sinners shall be converted to You.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Isaiah 57:15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 thus says the High and Lofty One Who inhabits eternity, whose name is Holy: “I dwell in the high and holy place, With him who has a contrite and humble spirit, To revive the spirit of the humble, And to revive the heart of the contrite ones.</a:t>
            </a:r>
            <a:endParaRPr lang="en-US" sz="4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2 Chronicles 7:14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if My people who are called by My name will humble themselves, and pray and seek My face, and turn from their wicked ways, then I will hear from heaven, and will forgive their sin and heal their land.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Jeremiah 29:11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 I know the thoughts that I think toward you, says the Lord, thoughts of peace and not of evil, to give you a future and a hope.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Jeremiah 29:12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Then you will call upon Me and go and pray to Me, and I will listen 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to you.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Jeremiah 29:13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And you will seek Me and find Me, when you search for Me with all your heart.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Jeremiah 29:14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 will be found by you, says the Lord, and I will bring you back from your captivity; I will gather you from all the nations and from all the places where I have driven you, says the Lord, and I will bring you to the place from which I cause you to be carried away captive.</a:t>
            </a:r>
            <a:endParaRPr lang="en-US" sz="4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Jeremiah 33:3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‘Call to Me, and I will answer you, and show you great and mighty things, which you do not know.’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279" y="2875005"/>
            <a:ext cx="7669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Revival comes when we are </a:t>
            </a:r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WHERE</a:t>
            </a:r>
            <a:r>
              <a:rPr lang="en-US" sz="5400" dirty="0" smtClean="0">
                <a:latin typeface="Arial Narrow" panose="020B0606020202030204" pitchFamily="34" charset="0"/>
              </a:rPr>
              <a:t> we need to be.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Hebrews 10:24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And let us consider one another 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order to stir up love and good works,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Hebrews 10:25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not forsaking the assembling of ourselves together, as is the manner of some, but exhorting one another, and so much the more as you see the Day approaching.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2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411" y="2759676"/>
            <a:ext cx="689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Narrow" panose="020B0606020202030204" pitchFamily="34" charset="0"/>
              </a:rPr>
              <a:t>Real revival is the work of the </a:t>
            </a:r>
            <a:r>
              <a:rPr lang="en-US" sz="6000" b="1" u="sng" dirty="0">
                <a:solidFill>
                  <a:srgbClr val="FF000A"/>
                </a:solidFill>
                <a:latin typeface="Arial Narrow" panose="020B0606020202030204" pitchFamily="34" charset="0"/>
              </a:rPr>
              <a:t>HOLY</a:t>
            </a:r>
            <a:r>
              <a:rPr lang="en-US" sz="6000" b="1" dirty="0">
                <a:solidFill>
                  <a:srgbClr val="FF000A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u="sng" dirty="0">
                <a:solidFill>
                  <a:srgbClr val="FF000A"/>
                </a:solidFill>
                <a:latin typeface="Arial Narrow" panose="020B0606020202030204" pitchFamily="34" charset="0"/>
              </a:rPr>
              <a:t>SPIRIT</a:t>
            </a:r>
            <a:r>
              <a:rPr lang="en-US" sz="60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5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Habakkuk 3:2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Lord, I have heard Your speech and was afraid; O Lord, revive Your work in the midst of the years! In the midst of the years make it known; In wrath remember mercy.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2430161"/>
            <a:ext cx="7702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Revival will only happen </a:t>
            </a:r>
          </a:p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when we recognize </a:t>
            </a:r>
          </a:p>
          <a:p>
            <a:pPr algn="ctr"/>
            <a:r>
              <a:rPr lang="en-US" sz="5400" dirty="0" smtClean="0">
                <a:latin typeface="Arial Narrow" panose="020B0606020202030204" pitchFamily="34" charset="0"/>
              </a:rPr>
              <a:t>our </a:t>
            </a:r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NEED</a:t>
            </a:r>
            <a:r>
              <a:rPr lang="en-US" sz="5400" dirty="0" smtClean="0">
                <a:latin typeface="Arial Narrow" panose="020B0606020202030204" pitchFamily="34" charset="0"/>
              </a:rPr>
              <a:t>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315" y="2718486"/>
            <a:ext cx="689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Narrow" panose="020B0606020202030204" pitchFamily="34" charset="0"/>
              </a:rPr>
              <a:t>Revival will never come if we are </a:t>
            </a:r>
            <a:r>
              <a:rPr lang="en-US" sz="60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CONTENT</a:t>
            </a:r>
            <a:r>
              <a:rPr lang="en-US" sz="6000" dirty="0" smtClean="0">
                <a:latin typeface="Arial Narrow" panose="020B0606020202030204" pitchFamily="34" charset="0"/>
              </a:rPr>
              <a:t>.</a:t>
            </a:r>
            <a:endParaRPr lang="en-US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315" y="2718486"/>
            <a:ext cx="689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Narrow" panose="020B0606020202030204" pitchFamily="34" charset="0"/>
              </a:rPr>
              <a:t>We must admit our true spiritual </a:t>
            </a:r>
            <a:r>
              <a:rPr lang="en-US" sz="60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CONDITION</a:t>
            </a:r>
            <a:r>
              <a:rPr lang="en-US" sz="6000" dirty="0" smtClean="0">
                <a:latin typeface="Arial Narrow" panose="020B0606020202030204" pitchFamily="34" charset="0"/>
              </a:rPr>
              <a:t>.</a:t>
            </a:r>
            <a:endParaRPr lang="en-US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139:23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Search me, O God, and know my heart; Try me, and know my anxieties; 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8" y="189470"/>
            <a:ext cx="881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000A"/>
                </a:solidFill>
                <a:latin typeface="Arial Narrow" panose="020B0606020202030204" pitchFamily="34" charset="0"/>
              </a:rPr>
              <a:t>Psalm 139:24</a:t>
            </a:r>
          </a:p>
          <a:p>
            <a:pPr algn="ctr"/>
            <a:r>
              <a:rPr lang="en-US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And see if there is any wicked way in me, And lead me in the way everlasting.</a:t>
            </a:r>
            <a:endParaRPr lang="en-US" sz="5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544</Words>
  <Application>Microsoft Office PowerPoint</Application>
  <PresentationFormat>On-screen Show (4:3)</PresentationFormat>
  <Paragraphs>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2018-10-12T14:59:35Z</dcterms:created>
  <dcterms:modified xsi:type="dcterms:W3CDTF">2018-10-12T15:44:08Z</dcterms:modified>
</cp:coreProperties>
</file>