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76" r:id="rId21"/>
    <p:sldId id="275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2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5A9-3A8A-494A-8B6E-E569E255B80D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5DEC-9344-41E4-B587-2EEBFCC6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58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5A9-3A8A-494A-8B6E-E569E255B80D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5DEC-9344-41E4-B587-2EEBFCC6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58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5A9-3A8A-494A-8B6E-E569E255B80D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5DEC-9344-41E4-B587-2EEBFCC6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5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5A9-3A8A-494A-8B6E-E569E255B80D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5DEC-9344-41E4-B587-2EEBFCC6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99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5A9-3A8A-494A-8B6E-E569E255B80D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5DEC-9344-41E4-B587-2EEBFCC6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8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5A9-3A8A-494A-8B6E-E569E255B80D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5DEC-9344-41E4-B587-2EEBFCC6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9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5A9-3A8A-494A-8B6E-E569E255B80D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5DEC-9344-41E4-B587-2EEBFCC6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16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5A9-3A8A-494A-8B6E-E569E255B80D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5DEC-9344-41E4-B587-2EEBFCC6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9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5A9-3A8A-494A-8B6E-E569E255B80D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5DEC-9344-41E4-B587-2EEBFCC6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0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5A9-3A8A-494A-8B6E-E569E255B80D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5DEC-9344-41E4-B587-2EEBFCC6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3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5A9-3A8A-494A-8B6E-E569E255B80D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5DEC-9344-41E4-B587-2EEBFCC6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4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C15A9-3A8A-494A-8B6E-E569E255B80D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95DEC-9344-41E4-B587-2EEBFCC6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5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solidFill>
            <a:srgbClr val="B4B4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Hebrews 2:3</a:t>
            </a:r>
            <a:endParaRPr lang="en-US" sz="5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854" y="1046205"/>
            <a:ext cx="887215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how shall we escape if we neglect so great a salvation, which at the first began to be spoken by the Lord, and was confirmed to us by those who heard Him,</a:t>
            </a:r>
            <a:endParaRPr lang="en-US" sz="5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36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129" y="2059459"/>
            <a:ext cx="82707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Salvation is more </a:t>
            </a:r>
          </a:p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than </a:t>
            </a:r>
            <a:r>
              <a:rPr lang="en-US" sz="72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ETERNAL</a:t>
            </a:r>
            <a:r>
              <a:rPr lang="en-US" sz="7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life.</a:t>
            </a:r>
            <a:endParaRPr lang="en-US" sz="7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92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129" y="2059459"/>
            <a:ext cx="82707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Greatest marker of salvation is our </a:t>
            </a:r>
            <a:r>
              <a:rPr lang="en-US" sz="72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LOVE</a:t>
            </a:r>
            <a:r>
              <a:rPr lang="en-US" sz="7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en-US" sz="7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96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solidFill>
            <a:srgbClr val="B4B4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Matthew 22:37</a:t>
            </a:r>
            <a:endParaRPr lang="en-US" sz="5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854" y="1046205"/>
            <a:ext cx="88721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Jesus said to him, “ ‘You shall love the Lord your God with all your heart, with all your soul, and with all your mind.’ </a:t>
            </a:r>
            <a:endParaRPr lang="en-US" sz="5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63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solidFill>
            <a:srgbClr val="B4B4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Matthew 22:38</a:t>
            </a:r>
            <a:endParaRPr lang="en-US" sz="5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854" y="1046205"/>
            <a:ext cx="88721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This is the first and great commandment. </a:t>
            </a:r>
            <a:endParaRPr lang="en-US" sz="5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4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solidFill>
            <a:srgbClr val="B4B4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Matthew 22:39</a:t>
            </a:r>
            <a:endParaRPr lang="en-US" sz="5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854" y="1046205"/>
            <a:ext cx="88721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And the second is like it: ‘You shall love your neighbor as yourself.’ </a:t>
            </a:r>
            <a:endParaRPr lang="en-US" sz="5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54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solidFill>
            <a:srgbClr val="B4B4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Matthew 22:40</a:t>
            </a:r>
            <a:endParaRPr lang="en-US" sz="5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854" y="1046205"/>
            <a:ext cx="887215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On these two commandments hang all the Law and the Prophets.”</a:t>
            </a:r>
            <a:endParaRPr lang="en-US" sz="5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76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solidFill>
            <a:srgbClr val="B4B4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John 6:44</a:t>
            </a:r>
            <a:endParaRPr lang="en-US" sz="5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854" y="1046205"/>
            <a:ext cx="88721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No one can come to Me unless the Father who sent Me draws him; and I will raise him up at the </a:t>
            </a: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last day.</a:t>
            </a:r>
            <a:endParaRPr lang="en-US" sz="5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35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129" y="2059459"/>
            <a:ext cx="82707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You are the </a:t>
            </a:r>
            <a:r>
              <a:rPr lang="en-US" sz="72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OBJECT</a:t>
            </a:r>
            <a:r>
              <a:rPr lang="en-US" sz="7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of God’s love.</a:t>
            </a:r>
            <a:endParaRPr lang="en-US" sz="7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14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solidFill>
            <a:srgbClr val="B4B4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Romans 5:8</a:t>
            </a:r>
            <a:endParaRPr lang="en-US" sz="5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854" y="1046205"/>
            <a:ext cx="88721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But God demonstrates His own love toward us, in that while we were still sinners, Christ died </a:t>
            </a: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for us.</a:t>
            </a:r>
            <a:endParaRPr lang="en-US" sz="5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79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solidFill>
            <a:srgbClr val="B4B4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Philippians 2:12</a:t>
            </a:r>
            <a:endParaRPr lang="en-US" sz="5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854" y="1046205"/>
            <a:ext cx="887215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Therefore, my beloved, as you have always obeyed, not as in my presence only, but now much more in my absence, work out your own salvation with fear and trembling; </a:t>
            </a:r>
          </a:p>
        </p:txBody>
      </p:sp>
    </p:spTree>
    <p:extLst>
      <p:ext uri="{BB962C8B-B14F-4D97-AF65-F5344CB8AC3E}">
        <p14:creationId xmlns:p14="http://schemas.microsoft.com/office/powerpoint/2010/main" val="363416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129" y="2059459"/>
            <a:ext cx="82707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We are placed into a </a:t>
            </a:r>
            <a:r>
              <a:rPr lang="en-US" sz="72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SPIRITUAL</a:t>
            </a:r>
            <a:r>
              <a:rPr lang="en-US" sz="7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family.</a:t>
            </a:r>
            <a:endParaRPr lang="en-US" sz="7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17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solidFill>
            <a:srgbClr val="B4B4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John 1:12</a:t>
            </a:r>
            <a:endParaRPr lang="en-US" sz="5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854" y="1046205"/>
            <a:ext cx="88721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But as many as received Him, to them He gave the right to become children of God, to those who believe in His name: </a:t>
            </a:r>
            <a:endParaRPr lang="en-US" sz="5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29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solidFill>
            <a:srgbClr val="B4B4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John 1:13</a:t>
            </a:r>
            <a:endParaRPr lang="en-US" sz="5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854" y="1046205"/>
            <a:ext cx="887215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who were born, not of blood, nor of the will of the flesh, nor of the will of man, but of God.</a:t>
            </a:r>
            <a:endParaRPr lang="en-US" sz="5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19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129" y="2059459"/>
            <a:ext cx="82707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God has no </a:t>
            </a:r>
            <a:r>
              <a:rPr lang="en-US" sz="72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ORPHANS</a:t>
            </a:r>
            <a:r>
              <a:rPr lang="en-US" sz="7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en-US" sz="7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94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129" y="2059459"/>
            <a:ext cx="82707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Spirit filled life </a:t>
            </a:r>
          </a:p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is not </a:t>
            </a:r>
            <a:r>
              <a:rPr lang="en-US" sz="72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HIDDEN</a:t>
            </a:r>
            <a:r>
              <a:rPr lang="en-US" sz="7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en-US" sz="7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51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solidFill>
            <a:srgbClr val="B4B4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Ephesians 2:13</a:t>
            </a:r>
            <a:endParaRPr lang="en-US" sz="5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854" y="1046205"/>
            <a:ext cx="88721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But now in Christ Jesus you who once were far off have been brought near by the blood </a:t>
            </a: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of Christ.</a:t>
            </a:r>
            <a:endParaRPr lang="en-US" sz="5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solidFill>
            <a:srgbClr val="B4B4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 John 4:21</a:t>
            </a:r>
            <a:endParaRPr lang="en-US" sz="5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854" y="1046205"/>
            <a:ext cx="887215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And this commandment we have from Him: that he who loves God must love his brother also.</a:t>
            </a:r>
            <a:endParaRPr lang="en-US" sz="5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85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solidFill>
            <a:srgbClr val="B4B4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 John 3:16</a:t>
            </a:r>
            <a:endParaRPr lang="en-US" sz="5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854" y="1046205"/>
            <a:ext cx="88721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By this we know love, because He laid down His life for us. And we also ought to lay down our lives for the brethren.</a:t>
            </a:r>
            <a:endParaRPr lang="en-US" sz="5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74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40" y="1581664"/>
            <a:ext cx="82707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Greatest evidence of salvation is our </a:t>
            </a:r>
            <a:r>
              <a:rPr lang="en-US" sz="72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LOVE</a:t>
            </a:r>
            <a:r>
              <a:rPr lang="en-US" sz="7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to other believers.</a:t>
            </a:r>
            <a:endParaRPr lang="en-US" sz="7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6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solidFill>
            <a:srgbClr val="B4B4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 John 3:14</a:t>
            </a:r>
            <a:endParaRPr lang="en-US" sz="5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854" y="1046205"/>
            <a:ext cx="88721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We know that we have passed from death to life, because we love the brethren. He who does not love his brother abides in death.</a:t>
            </a:r>
            <a:endParaRPr lang="en-US" sz="5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26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solidFill>
            <a:srgbClr val="B4B4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Philippians 2:13</a:t>
            </a:r>
            <a:endParaRPr lang="en-US" sz="5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854" y="1046205"/>
            <a:ext cx="887215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for it is God who works in you both to will and to do for His good pleasure.</a:t>
            </a:r>
            <a:endParaRPr lang="en-US" sz="5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73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45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solidFill>
            <a:srgbClr val="B4B4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 Peter 1:22</a:t>
            </a:r>
            <a:endParaRPr lang="en-US" sz="5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854" y="1046205"/>
            <a:ext cx="887215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Since you have purified your </a:t>
            </a: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souls in obeying the truth through the Spirit in sincere love of the brethren, love one another fervently with a pure heart, </a:t>
            </a:r>
            <a:endParaRPr lang="en-US" sz="5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89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solidFill>
            <a:srgbClr val="B4B4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 Peter 1:23</a:t>
            </a:r>
            <a:endParaRPr lang="en-US" sz="5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854" y="1046205"/>
            <a:ext cx="88721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having been born again, not of corruptible seed but incorruptible, through the word of God which lives and abides forever,</a:t>
            </a:r>
            <a:endParaRPr lang="en-US" sz="5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9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319" y="1540476"/>
            <a:ext cx="82707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We are placed into </a:t>
            </a:r>
            <a:endParaRPr lang="en-US" sz="7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 </a:t>
            </a:r>
            <a:r>
              <a:rPr lang="en-US" sz="7200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LOVE</a:t>
            </a:r>
            <a:r>
              <a:rPr lang="en-US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 relationship </a:t>
            </a:r>
            <a:endParaRPr lang="en-US" sz="7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with </a:t>
            </a:r>
            <a:r>
              <a:rPr lang="en-US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God.</a:t>
            </a:r>
          </a:p>
        </p:txBody>
      </p:sp>
    </p:spTree>
    <p:extLst>
      <p:ext uri="{BB962C8B-B14F-4D97-AF65-F5344CB8AC3E}">
        <p14:creationId xmlns:p14="http://schemas.microsoft.com/office/powerpoint/2010/main" val="280786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solidFill>
            <a:srgbClr val="B4B4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John 17:3</a:t>
            </a:r>
            <a:endParaRPr lang="en-US" sz="5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854" y="1046205"/>
            <a:ext cx="88721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And this is eternal life, that they may know You, the only true God, and Jesus Christ whom You </a:t>
            </a: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have sent.</a:t>
            </a:r>
            <a:endParaRPr lang="en-US" sz="5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13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solidFill>
            <a:srgbClr val="B4B4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Hebrews 2:1</a:t>
            </a:r>
            <a:endParaRPr lang="en-US" sz="5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854" y="1046205"/>
            <a:ext cx="887215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Therefore we must give the more earnest heed to the things we have heard, lest we drift away. </a:t>
            </a:r>
            <a:endParaRPr lang="en-US" sz="5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15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solidFill>
            <a:srgbClr val="B4B4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Hebrews 2:2</a:t>
            </a:r>
            <a:endParaRPr lang="en-US" sz="5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854" y="1046205"/>
            <a:ext cx="88721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For if the word spoken through angels proved steadfast, and every transgression and disobedience received a just reward, </a:t>
            </a:r>
            <a:endParaRPr lang="en-US" sz="5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14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580</Words>
  <Application>Microsoft Office PowerPoint</Application>
  <PresentationFormat>On-screen Show (4:3)</PresentationFormat>
  <Paragraphs>57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Seifert</dc:creator>
  <cp:lastModifiedBy>Heather Seifert</cp:lastModifiedBy>
  <cp:revision>3</cp:revision>
  <dcterms:created xsi:type="dcterms:W3CDTF">2018-08-31T16:04:32Z</dcterms:created>
  <dcterms:modified xsi:type="dcterms:W3CDTF">2018-08-31T16:30:18Z</dcterms:modified>
</cp:coreProperties>
</file>