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3" r:id="rId4"/>
    <p:sldId id="259" r:id="rId5"/>
    <p:sldId id="284" r:id="rId6"/>
    <p:sldId id="285" r:id="rId7"/>
    <p:sldId id="286" r:id="rId8"/>
    <p:sldId id="287" r:id="rId9"/>
    <p:sldId id="288" r:id="rId10"/>
    <p:sldId id="260" r:id="rId11"/>
    <p:sldId id="289" r:id="rId12"/>
    <p:sldId id="261" r:id="rId13"/>
    <p:sldId id="290" r:id="rId14"/>
    <p:sldId id="291" r:id="rId15"/>
    <p:sldId id="292" r:id="rId16"/>
    <p:sldId id="265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66" r:id="rId26"/>
    <p:sldId id="301" r:id="rId27"/>
    <p:sldId id="302" r:id="rId28"/>
    <p:sldId id="267" r:id="rId29"/>
    <p:sldId id="268" r:id="rId30"/>
    <p:sldId id="303" r:id="rId31"/>
    <p:sldId id="270" r:id="rId32"/>
    <p:sldId id="271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818"/>
    <a:srgbClr val="1A1210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9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4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9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195A-4D2F-4925-AEAB-EB03B46C4D6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2A24-8E91-4954-A78F-50875C07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7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62760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13:34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new commandment I give to you, that you love one another; as I have loved you, that you also love one another.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3631763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13:35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By this all will know that you are My disciples, if you have love for one another.”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3662541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6:14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“For if you forgive men their trespasses, your heavenly Father will also forgive you.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9353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6:15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if you do not forgive men their trespasses, neither will your Father forgive your trespasses.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9353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4:32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be kind to one another, tenderhearted, forgiving one another, even as God in Christ forgave you.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3662541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2:10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 who loves his brother abides in the light, and there is no cause for stumbling in him.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864973"/>
            <a:ext cx="8748584" cy="4154984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Broken relationships 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with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PEOPLE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is a 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symptom of broken relationship with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3662541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3:14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this reason I bow my knees to the Father of our Lord Jesus Christ,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2831544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3:15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from whom the whole family in heaven and earth is named,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5324535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3:16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that He would grant you, according to the riches of His glory, to be strengthened with might through His Spirit in the inner man,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112108"/>
            <a:ext cx="8732109" cy="1107996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Koinonia with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9353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3:17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that Christ may dwell in your hearts through faith; that you, being rooted and grounded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love,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9353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3:18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may be able to comprehend with all the saints what is the width and length and depth and height—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9353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3:19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know the love of Christ which passes knowledge; that you may be filled with all the fullness of God.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5324535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3:20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Now to Him who is able to do exceedingly abundantly above all that we ask or think, according to the power that works in us,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9353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Ephesians 3:21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Him be glory in the church by Christ Jesus to all generations, forever and ever. Amen.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84" y="1112108"/>
            <a:ext cx="8723870" cy="4154984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When we lose our love for God and each other we lose our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MESSAGE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of God’s great salvation.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3662541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Revelations 2:4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Nevertheless I have this against you, that you have left your first love.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6155531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Revelation 2:5</a:t>
            </a:r>
          </a:p>
          <a:p>
            <a:pPr algn="ctr"/>
            <a:endParaRPr lang="en-US" sz="16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Remember therefore from where you have fallen; repent and do the first works, or else I will come to you quickly and remove your lampstand from its place—unless you repent.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22" y="1112108"/>
            <a:ext cx="8682681" cy="3139321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Kiononia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with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OTHERS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is 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by-product of </a:t>
            </a:r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koinonia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with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6309420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Luke 6:38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Give, and it will be given to you: good measure, pressed down, shaken together, and running over will be put into your bosom. For with the same measure that you use, it will be measured back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you.”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112108"/>
            <a:ext cx="8732109" cy="212365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It leads to </a:t>
            </a:r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koinonia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with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MEN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5755422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Corinthians 8:9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you know the grace of our Lord Jesus Christ, that though He was rich, yet for your sakes He became poor, that you through His poverty might become rich.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82" y="1112108"/>
            <a:ext cx="8872150" cy="212365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can’t make </a:t>
            </a:r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koinonia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HAPPEN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7" y="1112108"/>
            <a:ext cx="8863913" cy="2123658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must walk with God and let Him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PRODUCE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it.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6186309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1:7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if we walk in the light as He is in the light, we have fellowship with one another, and the blood of Jesus Christ His Son cleanses us from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 sin.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6186309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1:3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that which we have seen and heard we declare to you, that you also may have fellowship with us; and truly our fellowship is with the Father and with His Son Jesus Christ.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2800767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1:4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these things we write to you that your joy may be full.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5293757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1:5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This is the message which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have heard from Him and declare to you, that God is light and in Him is no darkness at all.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4462760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1:6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If we say that we have fellowship with Him, and walk in darkness, we lie and do not practice the truth.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55373"/>
            <a:ext cx="8484973" cy="6186309"/>
          </a:xfrm>
          <a:prstGeom prst="rect">
            <a:avLst/>
          </a:prstGeom>
          <a:solidFill>
            <a:srgbClr val="251818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1:7</a:t>
            </a:r>
          </a:p>
          <a:p>
            <a:pPr algn="ctr"/>
            <a:endParaRPr lang="en-US" sz="1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if we walk in the light as He is in the light, we have fellowship with one another, and the blood of Jesus Christ His Son cleanses us from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 sin.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713</Words>
  <Application>Microsoft Office PowerPoint</Application>
  <PresentationFormat>On-screen Show (4:3)</PresentationFormat>
  <Paragraphs>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9</cp:revision>
  <dcterms:created xsi:type="dcterms:W3CDTF">2018-09-14T14:50:35Z</dcterms:created>
  <dcterms:modified xsi:type="dcterms:W3CDTF">2018-09-14T15:59:36Z</dcterms:modified>
</cp:coreProperties>
</file>