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818"/>
    <a:srgbClr val="1A1210"/>
    <a:srgbClr val="FFFFCC"/>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30195A-4D2F-4925-AEAB-EB03B46C4D6B}"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6976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30195A-4D2F-4925-AEAB-EB03B46C4D6B}"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386654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30195A-4D2F-4925-AEAB-EB03B46C4D6B}"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399614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30195A-4D2F-4925-AEAB-EB03B46C4D6B}"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425447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30195A-4D2F-4925-AEAB-EB03B46C4D6B}"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70835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30195A-4D2F-4925-AEAB-EB03B46C4D6B}"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336420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30195A-4D2F-4925-AEAB-EB03B46C4D6B}"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35327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30195A-4D2F-4925-AEAB-EB03B46C4D6B}"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8010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0195A-4D2F-4925-AEAB-EB03B46C4D6B}"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85916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0195A-4D2F-4925-AEAB-EB03B46C4D6B}"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311809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0195A-4D2F-4925-AEAB-EB03B46C4D6B}"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62A24-8E91-4954-A78F-50875C07A0D5}" type="slidenum">
              <a:rPr lang="en-US" smtClean="0"/>
              <a:t>‹#›</a:t>
            </a:fld>
            <a:endParaRPr lang="en-US"/>
          </a:p>
        </p:txBody>
      </p:sp>
    </p:spTree>
    <p:extLst>
      <p:ext uri="{BB962C8B-B14F-4D97-AF65-F5344CB8AC3E}">
        <p14:creationId xmlns:p14="http://schemas.microsoft.com/office/powerpoint/2010/main" val="79355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0195A-4D2F-4925-AEAB-EB03B46C4D6B}" type="datetimeFigureOut">
              <a:rPr lang="en-US" smtClean="0"/>
              <a:t>9/14/2018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62A24-8E91-4954-A78F-50875C07A0D5}" type="slidenum">
              <a:rPr lang="en-US" smtClean="0"/>
              <a:t>‹#›</a:t>
            </a:fld>
            <a:endParaRPr lang="en-US"/>
          </a:p>
        </p:txBody>
      </p:sp>
    </p:spTree>
    <p:extLst>
      <p:ext uri="{BB962C8B-B14F-4D97-AF65-F5344CB8AC3E}">
        <p14:creationId xmlns:p14="http://schemas.microsoft.com/office/powerpoint/2010/main" val="2992473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13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184" y="1112108"/>
            <a:ext cx="8723870" cy="3139321"/>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Koinonia is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God’s agape love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in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ACTION</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4230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2422" y="1112108"/>
            <a:ext cx="8682681" cy="2123658"/>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All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RESOURCES</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are on the table.</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9446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5293757"/>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Philippians 1:6</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being confident of this very thing, that He who has begun a good work in you will complete it until the day of Jesus Christ;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98208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1276" y="148281"/>
            <a:ext cx="8484973" cy="6524863"/>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Philippians 1:7</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just as it is right for me to think this of you all, because I have you in my heart, inasmuch as both in my chains and in the defense and confirmation of the gospel, you all are partakers with me of grace.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38534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282" y="1112108"/>
            <a:ext cx="8872150" cy="1107996"/>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All we have is for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HIM</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6439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112108"/>
            <a:ext cx="8863913" cy="1107996"/>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All He has is for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US</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3233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5293757"/>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2 Peter 1:3</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as His divine power has given to us all things that pertain to life and godliness, through the knowledge of Him who called us by glory and virtue,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0482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6309420"/>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2 Peter 1:4</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by which have been given to us exceedingly great and precious promises, that through these you may be partakers of the divine nature, having escaped the corruption that is in the world through lust.</a:t>
            </a:r>
            <a:endParaRPr lang="en-US" sz="4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5178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2" y="617838"/>
            <a:ext cx="8855677" cy="4154984"/>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Allowing all the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resources God has given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us to flow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THROUGH</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us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to the people of God.</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4637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5755422"/>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1 Corinthians 15:10</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by the grace of God I am what I am, and His grace toward me was not in vain; but I labored more abundantly than they all, yet not I, but the grace of God which was with me.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2365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0659" y="1112108"/>
            <a:ext cx="8732109" cy="2123658"/>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God is actively </a:t>
            </a:r>
          </a:p>
          <a:p>
            <a:pPr algn="ct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REVEALING</a:t>
            </a:r>
            <a:r>
              <a:rPr lang="en-US" sz="6600" dirty="0" smtClean="0">
                <a:solidFill>
                  <a:srgbClr val="FFFF00"/>
                </a:solidFill>
                <a:effectLst>
                  <a:outerShdw blurRad="38100" dist="38100" dir="2700000" algn="tl">
                    <a:srgbClr val="000000">
                      <a:alpha val="43137"/>
                    </a:srgbClr>
                  </a:outerShdw>
                </a:effectLst>
                <a:latin typeface="Arial Narrow" panose="020B0606020202030204" pitchFamily="34" charset="0"/>
              </a:rPr>
              <a:t> </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Himself.</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75518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4462760"/>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2 Corinthians 6:1</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We then, as workers together with Him also plead with you not to receive the grace of God in vain.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6842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9513" y="172995"/>
            <a:ext cx="8484973" cy="6524863"/>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1 John 1:1</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That which was from the beginning, which we have heard, which we have seen with our eyes, which we have looked upon, and our hands have handled, concerning the Word </a:t>
            </a: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of life—</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4823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6124754"/>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1 John 1:2</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life was manifested, and we have seen, and bear witness, and declare to you that eternal life which was with the Father and was manifested to us—</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69383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12108"/>
            <a:ext cx="8756822" cy="3139321"/>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Greatest evidence that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a person is born again is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LOVE</a:t>
            </a:r>
            <a:r>
              <a:rPr lang="en-US" sz="6600" b="1" dirty="0" smtClean="0">
                <a:solidFill>
                  <a:srgbClr val="FFFF00"/>
                </a:solidFill>
                <a:effectLst>
                  <a:outerShdw blurRad="38100" dist="38100" dir="2700000" algn="tl">
                    <a:srgbClr val="000000">
                      <a:alpha val="43137"/>
                    </a:srgbClr>
                  </a:outerShdw>
                </a:effectLst>
                <a:latin typeface="Arial Narrow" panose="020B0606020202030204" pitchFamily="34" charset="0"/>
              </a:rPr>
              <a:t> </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for other believers.</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8155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4462760"/>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1 John 3:16</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By this we know love, because He laid down His life for us. And we also ought to lay down our lives for the brethren.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21671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55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6186309"/>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1:18</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the wrath of God is revealed from heaven against all ungodliness and unrighteousness of men, who suppress the truth in unrighteousness,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2276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3631763"/>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1:19</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because what may be known of God is manifest in them, for God has shown it to them.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2546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5724644"/>
          </a:xfrm>
          <a:prstGeom prst="rect">
            <a:avLst/>
          </a:prstGeom>
          <a:solidFill>
            <a:srgbClr val="251818">
              <a:alpha val="77000"/>
            </a:srgbClr>
          </a:solidFill>
        </p:spPr>
        <p:txBody>
          <a:bodyPr wrap="square" rtlCol="0">
            <a:spAutoFit/>
          </a:bodyPr>
          <a:lstStyle/>
          <a:p>
            <a:pPr algn="ctr"/>
            <a:r>
              <a:rPr lang="en-US" sz="50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1:20</a:t>
            </a:r>
          </a:p>
          <a:p>
            <a:pPr algn="ctr"/>
            <a:endParaRPr lang="en-US" sz="16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since the creation of the world His invisible attributes are clearly seen, being understood by the things that are made, even His eternal power and Godhead, so that they are without excuse,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7490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5755422"/>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1:21</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000" b="1" dirty="0" smtClean="0">
                <a:solidFill>
                  <a:schemeClr val="bg1"/>
                </a:solidFill>
                <a:effectLst>
                  <a:outerShdw blurRad="38100" dist="38100" dir="2700000" algn="tl">
                    <a:srgbClr val="000000">
                      <a:alpha val="43137"/>
                    </a:srgbClr>
                  </a:outerShdw>
                </a:effectLst>
                <a:latin typeface="Arial Narrow" panose="020B0606020202030204" pitchFamily="34" charset="0"/>
              </a:rPr>
              <a:t>because, although they knew God, they did not glorify Him as God, nor were thankful, but became futile in their thoughts, and their foolish hearts were darkened. </a:t>
            </a:r>
            <a:endParaRPr lang="en-US" sz="5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09224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4462760"/>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14:6</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Jesus said to him, “I am the way, the truth, and the life. No one comes to the Father except through Me.</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71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3038" y="255373"/>
            <a:ext cx="8484973" cy="5293757"/>
          </a:xfrm>
          <a:prstGeom prst="rect">
            <a:avLst/>
          </a:prstGeom>
          <a:solidFill>
            <a:srgbClr val="251818">
              <a:alpha val="77000"/>
            </a:srgbClr>
          </a:solid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John 14:7</a:t>
            </a:r>
          </a:p>
          <a:p>
            <a:pPr algn="ctr"/>
            <a:endParaRPr lang="en-US" sz="1400" b="1" u="sng" dirty="0">
              <a:solidFill>
                <a:srgbClr val="92D050"/>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“If you had known Me, you would have known My Father also; and from now on you know Him and have seen Him.”</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933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7708" y="1112108"/>
            <a:ext cx="8748584" cy="3139321"/>
          </a:xfrm>
          <a:prstGeom prst="rect">
            <a:avLst/>
          </a:prstGeom>
          <a:solidFill>
            <a:srgbClr val="251818">
              <a:alpha val="77000"/>
            </a:srgbClr>
          </a:solidFill>
        </p:spPr>
        <p:txBody>
          <a:bodyPr wrap="square" rtlCol="0">
            <a:spAutoFit/>
          </a:bodyPr>
          <a:lstStyle/>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God desires a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real </a:t>
            </a:r>
            <a:r>
              <a:rPr lang="en-US" sz="66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PERSONAL</a:t>
            </a: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p>
          <a:p>
            <a:pPr algn="ctr"/>
            <a:r>
              <a:rPr lang="en-US" sz="6600" dirty="0" smtClean="0">
                <a:solidFill>
                  <a:schemeClr val="bg1"/>
                </a:solidFill>
                <a:effectLst>
                  <a:outerShdw blurRad="38100" dist="38100" dir="2700000" algn="tl">
                    <a:srgbClr val="000000">
                      <a:alpha val="43137"/>
                    </a:srgbClr>
                  </a:outerShdw>
                </a:effectLst>
                <a:latin typeface="Arial Narrow" panose="020B0606020202030204" pitchFamily="34" charset="0"/>
              </a:rPr>
              <a:t>relationship with us.</a:t>
            </a:r>
            <a:endParaRPr lang="en-US" sz="66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849800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588</Words>
  <Application>Microsoft Office PowerPoint</Application>
  <PresentationFormat>On-screen Show (4:3)</PresentationFormat>
  <Paragraphs>64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2018-09-14T14:50:35Z</dcterms:created>
  <dcterms:modified xsi:type="dcterms:W3CDTF">2018-09-14T15:33:36Z</dcterms:modified>
</cp:coreProperties>
</file>