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3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9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8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2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9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A6372-FD9B-46DD-8C36-21BCFEF212B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A2F7-A61A-4936-949D-AD4A933D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8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4001095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9:3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Jesus answered, “Neither this man nor his parents sinned, but that the works of God should be revealed in him.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3262432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9:4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 must work the works of Him who sent Me while it is day; the night is coming when no one can work.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2523768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9:5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 long as I am in the world, I am the light of the world.”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4001095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9:6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When He had said these things, He spat on the ground and made clay with the saliva; and He anointed the eyes of the blind man with the clay.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4001095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9:7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He said to him, “Go, wash in the pool of Siloam” (which is translated, Sent). So he went and washed, and came back seeing.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183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Real faith submits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OBEDIENCE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347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Christ our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spiritual blindness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is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HEALED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4001095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9:8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 the neighbors and those who previously had seen that he was blind said, “Is not this he who sat and begged?”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3262432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9:9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Some said, “This is he.” Others said, “He is like him.” He said, “I am he.”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2523768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9:10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 they said to him, “How were your eyes opened?”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3262432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9:1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Now as Jesus passed by, He saw a man who was blind from birth. </a:t>
            </a:r>
          </a:p>
          <a:p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5478423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9:11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 answered and said, “A Man called Jesus made clay and anointed my eyes and said to me, ‘Go to the pool of Siloam and wash.’ So I went and washed, and I received sight.”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2523768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9:12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Then they said to him, “Where is He?” He said, “I do not know.”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7686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will never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understand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HOW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God works, but we can</a:t>
            </a:r>
            <a:r>
              <a:rPr lang="en-US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6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SEE</a:t>
            </a:r>
            <a:r>
              <a:rPr lang="en-US" sz="6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His works.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5478423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 Corinthians 12:9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He said to me, “My grace is sufficient for you, for My strength is made perfect in weakness.” Therefore most gladly I will rather boast in my infirmities, that the power of Christ may rest upon me.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1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4001095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9:2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His disciples asked Him, saying, “Rabbi, who sinned, this man or his parents, that he was born blind?” 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228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Suffering is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not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ALWAYS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a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result of sin.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228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are made </a:t>
            </a:r>
          </a:p>
          <a:p>
            <a:pPr algn="ctr"/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EXACTLY</a:t>
            </a:r>
            <a:r>
              <a:rPr lang="en-US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 God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wants us to be.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4001095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Exodus 4:11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 the Lord said to him, “Who has made man’s mouth? Or who makes the mute, the deaf, the seeing, or the blind? Have not I, the Lord?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7" y="115330"/>
            <a:ext cx="8740346" cy="3262432"/>
          </a:xfrm>
          <a:prstGeom prst="rect">
            <a:avLst/>
          </a:prstGeom>
          <a:solidFill>
            <a:srgbClr val="0902B3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Psalm 139:13</a:t>
            </a:r>
            <a:endParaRPr lang="en-US" sz="4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US" sz="14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You formed my inward parts; You covered me in my mother’s womb.</a:t>
            </a:r>
            <a:endParaRPr lang="en-US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183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are made for </a:t>
            </a:r>
          </a:p>
          <a:p>
            <a:pPr algn="ctr"/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GOD’S</a:t>
            </a:r>
            <a:r>
              <a:rPr lang="en-US" sz="6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GLORY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88755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have to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value God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ABOVE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everything.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490</Words>
  <Application>Microsoft Office PowerPoint</Application>
  <PresentationFormat>On-screen Show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2018-08-23T15:09:15Z</dcterms:created>
  <dcterms:modified xsi:type="dcterms:W3CDTF">2018-08-23T18:02:51Z</dcterms:modified>
</cp:coreProperties>
</file>