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3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5C11-2446-48E6-BF7E-AED90D9466A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EF63-8BE8-4989-B0A6-0868E3986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6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6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Matthew 28:20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them to observe all things that I have commanded you; and lo, I am with you always, even to the end of the age.” Amen.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94" y="1433384"/>
            <a:ext cx="8106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Those walking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OBEDIENCE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will share the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good news.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08" y="1911179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Sin leads to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INDEPENDENCE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and self-centeredness.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47" y="1079157"/>
            <a:ext cx="8106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Salvation leads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radical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INTERDEPENDENCE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and Christ centeredness.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Acts 6:4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 will give ourselves continually to prayer and to the ministry of the word.”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Acts 6:7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word of God spread, and the number of the disciples multiplied greatly in Jerusalem, and a great many of the priests were obedient to the faith.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4" y="740664"/>
            <a:ext cx="85838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means to have a </a:t>
            </a:r>
            <a:r>
              <a:rPr lang="en-US" sz="4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relationship with Christ.</a:t>
            </a:r>
          </a:p>
          <a:p>
            <a:pPr marL="914400" indent="-914400">
              <a:buAutoNum type="arabicPeriod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4" y="740664"/>
            <a:ext cx="85838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means to have a </a:t>
            </a:r>
            <a:r>
              <a:rPr lang="en-US" sz="4000" b="1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relationship with Christ.</a:t>
            </a:r>
          </a:p>
          <a:p>
            <a:pPr marL="914400" indent="-914400"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church as God intended.</a:t>
            </a:r>
          </a:p>
          <a:p>
            <a:pPr marL="914400" indent="-914400">
              <a:buAutoNum type="arabicPeriod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13" y="741406"/>
            <a:ext cx="85838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means to have a </a:t>
            </a:r>
            <a:r>
              <a:rPr lang="en-US" sz="4000" b="1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relationship with Christ.</a:t>
            </a:r>
          </a:p>
          <a:p>
            <a:pPr marL="914400" indent="-914400">
              <a:buAutoNum type="arabicPeriod"/>
            </a:pPr>
            <a:endParaRPr lang="en-US" sz="3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church as God intended.</a:t>
            </a:r>
          </a:p>
          <a:p>
            <a:pPr marL="914400" indent="-914400"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necessity of </a:t>
            </a:r>
            <a:r>
              <a:rPr lang="en-US" sz="4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AutoNum type="arabicPeriod"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09" y="1977082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CONDITION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God’s people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the key.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35" y="1845276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Placed into </a:t>
            </a:r>
            <a:endParaRPr lang="en-US" sz="6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body 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60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PURPOSE</a:t>
            </a: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7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 Chronicles 7:13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shut up heaven and there is no rain, or command the locusts to devour the land, or send pestilence among My people,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 Chronicles 7:14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My people who are called by My name will humble themselves, and pray and seek My face, and turn from their wicked ways, then I will hear from heaven, and will forgive their sin and heal their land.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09" y="1977082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Walk in right relationship with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GOD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09" y="1977082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Walking in right relationship with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EACH</a:t>
            </a:r>
            <a:r>
              <a:rPr lang="en-US" sz="6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OTHER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17:20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do not pray for these alone, but also for those who will believe in Me through their word;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17:21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they all may be one, as You, Father, are in Me, and I in You; that they also may be one in Us, that the world may believe that You sent Me.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17:22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glory which You gave Me I have given them, that they may be one just as We are one: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17:23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 them, and You in Me; that they may be made perfect in one, and that the world may know that You have sent Me, and have loved them as You have loved Me.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14:7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had known Me, you would have known My Father also; and from now on you know Him and have seen Him.”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6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14:8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said to Him, “Lord, show us the Father, and it is sufficient for us.”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35" y="1845276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God has a purpose for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EVERYONE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His family.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14:9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said to him, “Have I been with you so long, and yet you have not known Me, Philip? He who has seen Me has seen the Father; so how can you say, ‘Show us the Father’?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14:10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not believe that I am in the Father, and the Father in Me? The words that I speak to you I do not speak on My own authority; but the Father who dwells in Me does the works.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John 14:11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 Me that I am in the Father and the Father in Me, or else believe Me for the sake of the works themselves.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35" y="1367481"/>
            <a:ext cx="8106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 purpose is not for the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INDIVIDUAL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but His purpose is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CORPORATE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1828800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God chooses to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THROUGH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 people.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1828800"/>
            <a:ext cx="810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goes the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PEOPLE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of God so goes His 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REDEMPTIVE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plan.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94" y="1433384"/>
            <a:ext cx="8106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Evangelism is a </a:t>
            </a:r>
          </a:p>
          <a:p>
            <a:pPr algn="ctr"/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BY</a:t>
            </a:r>
            <a:r>
              <a:rPr lang="en-US" sz="6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-</a:t>
            </a:r>
            <a:r>
              <a:rPr lang="en-US" sz="60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PRODUCT</a:t>
            </a: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of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God does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His people.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Ephesians 4:11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Himself gave some to be apostles, some prophets, some evangelists, and some pastors and teachers, </a:t>
            </a:r>
          </a:p>
        </p:txBody>
      </p:sp>
    </p:spTree>
    <p:extLst>
      <p:ext uri="{BB962C8B-B14F-4D97-AF65-F5344CB8AC3E}">
        <p14:creationId xmlns:p14="http://schemas.microsoft.com/office/powerpoint/2010/main" val="21693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3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313038"/>
            <a:ext cx="85261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Ephesians 4:12</a:t>
            </a:r>
          </a:p>
          <a:p>
            <a:endParaRPr lang="en-US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equipping of the saints for the work of ministry, for the edifying of the body of Christ,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682</Words>
  <Application>Microsoft Office PowerPoint</Application>
  <PresentationFormat>On-screen Show (4:3)</PresentationFormat>
  <Paragraphs>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5</cp:revision>
  <dcterms:created xsi:type="dcterms:W3CDTF">2018-09-05T14:05:23Z</dcterms:created>
  <dcterms:modified xsi:type="dcterms:W3CDTF">2018-09-05T14:44:04Z</dcterms:modified>
</cp:coreProperties>
</file>