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F8F8"/>
    <a:srgbClr val="123140"/>
    <a:srgbClr val="24D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0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6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32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4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1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4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5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8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44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55BA6-05F5-40E3-909F-131F2A773310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ABE51-12E6-471D-A44F-DDC676CFB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50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44" y="149290"/>
            <a:ext cx="1115941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14:30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But when he saw that the wind was boisterous, he was afraid; and beginning to sink he cried out, saying,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“Lord, save me!”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41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44" y="149290"/>
            <a:ext cx="1115941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14:31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And immediately Jesus stretched out His hand and caught him, and said to him, “O you of little faith, why did you doubt?”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6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44" y="149290"/>
            <a:ext cx="1115941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14:32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And when they got into the boat,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the wind ceased.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07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44" y="149290"/>
            <a:ext cx="1115941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14:33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Then those who were in the boat came and worshiped Him, saying,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“Truly You are the Son of God.”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3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04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967" y="149290"/>
            <a:ext cx="1198050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14:22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Gill Sans MT" panose="020B0502020104020203" pitchFamily="34" charset="0"/>
              </a:rPr>
              <a:t>Immediately Jesus made His disciples </a:t>
            </a:r>
            <a:endParaRPr lang="en-US" sz="5400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get </a:t>
            </a:r>
            <a:r>
              <a:rPr lang="en-US" sz="5400" dirty="0">
                <a:solidFill>
                  <a:schemeClr val="bg1"/>
                </a:solidFill>
                <a:latin typeface="Gill Sans MT" panose="020B0502020104020203" pitchFamily="34" charset="0"/>
              </a:rPr>
              <a:t>into the boat and go before Him </a:t>
            </a:r>
            <a:endParaRPr lang="en-US" sz="5400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to the </a:t>
            </a:r>
            <a:r>
              <a:rPr lang="en-US" sz="5400" dirty="0">
                <a:solidFill>
                  <a:schemeClr val="bg1"/>
                </a:solidFill>
                <a:latin typeface="Gill Sans MT" panose="020B0502020104020203" pitchFamily="34" charset="0"/>
              </a:rPr>
              <a:t>other side, while He sent the </a:t>
            </a:r>
            <a:endParaRPr lang="en-US" sz="5400" dirty="0" smtClean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multitudes </a:t>
            </a:r>
            <a:r>
              <a:rPr lang="en-US" sz="5400" dirty="0">
                <a:solidFill>
                  <a:schemeClr val="bg1"/>
                </a:solidFill>
                <a:latin typeface="Gill Sans MT" panose="020B0502020104020203" pitchFamily="34" charset="0"/>
              </a:rPr>
              <a:t>away. </a:t>
            </a:r>
          </a:p>
          <a:p>
            <a:pPr algn="ctr"/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62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967" y="149290"/>
            <a:ext cx="1198050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14:23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And when He had sent the multitudes away, He went up on the mountain by Himself to pray. Now when evening came, He was alone there.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5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967" y="149290"/>
            <a:ext cx="1198050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14:24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But the boat was now in the middle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of the sea, tossed by the waves, for the wind was contrary.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967" y="149290"/>
            <a:ext cx="1198050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14:25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Now in the fourth watch of the night Jesus went to them, walking on the sea.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03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967" y="149290"/>
            <a:ext cx="1198050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14:26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And when the disciples saw Him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walking on the sea, they were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troubled, saying, “It is a ghost!”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And they cried out for fear.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78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44" y="149290"/>
            <a:ext cx="1115941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14:27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But immediately Jesus spoke to them, saying, “Be of good cheer! It is I;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do not be afraid.”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6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44" y="149290"/>
            <a:ext cx="1115941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14:28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And Peter answered Him and said, “Lord, if it is You, command me to come to You on the water.”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3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1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844" y="149290"/>
            <a:ext cx="1115941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A5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Matthew 14:29</a:t>
            </a:r>
          </a:p>
          <a:p>
            <a:pPr algn="ctr"/>
            <a:endParaRPr lang="en-US" sz="1600" dirty="0" smtClean="0">
              <a:solidFill>
                <a:srgbClr val="A5F8F8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So He said, “Come.” And when Peter had come down out of the boat, he walked on the water to go to Jesus. </a:t>
            </a:r>
            <a:endParaRPr lang="en-US" sz="54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08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320</Words>
  <Application>Microsoft Office PowerPoint</Application>
  <PresentationFormat>Widescreen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3</cp:revision>
  <dcterms:created xsi:type="dcterms:W3CDTF">2018-08-10T14:37:11Z</dcterms:created>
  <dcterms:modified xsi:type="dcterms:W3CDTF">2018-08-10T15:30:07Z</dcterms:modified>
</cp:coreProperties>
</file>