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9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5C65"/>
    <a:srgbClr val="D8D2A8"/>
    <a:srgbClr val="C5B369"/>
    <a:srgbClr val="DB737A"/>
    <a:srgbClr val="CA343F"/>
    <a:srgbClr val="D97178"/>
    <a:srgbClr val="D54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82F8-331F-423C-9826-78D850C9CFE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FB79-9001-405F-B96E-6AF3DD7ED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7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82F8-331F-423C-9826-78D850C9CFE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FB79-9001-405F-B96E-6AF3DD7ED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37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82F8-331F-423C-9826-78D850C9CFE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FB79-9001-405F-B96E-6AF3DD7ED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47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82F8-331F-423C-9826-78D850C9CFE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FB79-9001-405F-B96E-6AF3DD7ED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414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82F8-331F-423C-9826-78D850C9CFE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FB79-9001-405F-B96E-6AF3DD7ED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7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82F8-331F-423C-9826-78D850C9CFE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FB79-9001-405F-B96E-6AF3DD7ED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36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82F8-331F-423C-9826-78D850C9CFE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FB79-9001-405F-B96E-6AF3DD7ED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8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82F8-331F-423C-9826-78D850C9CFE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FB79-9001-405F-B96E-6AF3DD7ED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9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82F8-331F-423C-9826-78D850C9CFE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FB79-9001-405F-B96E-6AF3DD7ED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77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82F8-331F-423C-9826-78D850C9CFE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FB79-9001-405F-B96E-6AF3DD7ED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37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82F8-331F-423C-9826-78D850C9CFE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3FB79-9001-405F-B96E-6AF3DD7ED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47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A82F8-331F-423C-9826-78D850C9CFEF}" type="datetimeFigureOut">
              <a:rPr lang="en-US" smtClean="0"/>
              <a:t>7/27/2018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3FB79-9001-405F-B96E-6AF3DD7ED6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3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" y="152400"/>
            <a:ext cx="11896725" cy="6555641"/>
          </a:xfrm>
          <a:prstGeom prst="rect">
            <a:avLst/>
          </a:prstGeom>
          <a:solidFill>
            <a:srgbClr val="D97178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John 1:42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  <a:p>
            <a:r>
              <a:rPr lang="en-US" sz="6600" b="1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And he brought him to Jesus. Now when Jesus looked at him, He said, “You are Simon the son of Jonah. You shall be called Cephas” (which is translated, A Stone).</a:t>
            </a:r>
            <a:endParaRPr lang="en-US" sz="6600" b="1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97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675" y="-1"/>
            <a:ext cx="9155550" cy="685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3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5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8215" y="1396056"/>
            <a:ext cx="10772775" cy="37856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Being a student requires a </a:t>
            </a:r>
            <a:r>
              <a:rPr lang="en-US" sz="8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PASSION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 for learning from The Rabbi.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92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5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8650" y="1447800"/>
            <a:ext cx="10772775" cy="37856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To be a follower </a:t>
            </a:r>
            <a:endParaRPr lang="en-US" sz="8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  <a:p>
            <a:pPr algn="ctr"/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required 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100% </a:t>
            </a:r>
            <a:r>
              <a:rPr lang="en-US" sz="8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COMMITMENT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.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85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5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077" y="1928169"/>
            <a:ext cx="10772775" cy="25545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The focus of a follower is to be </a:t>
            </a:r>
            <a:r>
              <a:rPr lang="en-US" sz="8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LIKE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t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he 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r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abbi.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39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" y="152400"/>
            <a:ext cx="11896725" cy="5539978"/>
          </a:xfrm>
          <a:prstGeom prst="rect">
            <a:avLst/>
          </a:prstGeom>
          <a:solidFill>
            <a:srgbClr val="D97178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Romans 8:29 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  <a:p>
            <a:r>
              <a:rPr lang="en-US" sz="6600" b="1" dirty="0">
                <a:solidFill>
                  <a:schemeClr val="bg1"/>
                </a:solidFill>
                <a:latin typeface="Swiss 721 Condensed" panose="02000506040000020004" pitchFamily="2" charset="0"/>
              </a:rPr>
              <a:t>For whom He foreknew, He also predestined to be conformed to the image of His Son, that He might be the firstborn among many brethren.</a:t>
            </a:r>
          </a:p>
        </p:txBody>
      </p:sp>
    </p:spTree>
    <p:extLst>
      <p:ext uri="{BB962C8B-B14F-4D97-AF65-F5344CB8AC3E}">
        <p14:creationId xmlns:p14="http://schemas.microsoft.com/office/powerpoint/2010/main" val="405886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5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8077" y="1381640"/>
            <a:ext cx="10772775" cy="37856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A student </a:t>
            </a:r>
            <a:r>
              <a:rPr lang="en-US" sz="8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TRUSTS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t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he rabbi that he will take them to the best place to learn.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4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5C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9125" y="1457325"/>
            <a:ext cx="10772775" cy="37856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Students must </a:t>
            </a:r>
          </a:p>
          <a:p>
            <a:pPr algn="ctr"/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be </a:t>
            </a:r>
            <a:r>
              <a:rPr lang="en-US" sz="8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IN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 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t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he </a:t>
            </a:r>
          </a:p>
          <a:p>
            <a:pPr algn="ctr"/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rabbi’s world.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84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" y="152400"/>
            <a:ext cx="11896725" cy="3508653"/>
          </a:xfrm>
          <a:prstGeom prst="rect">
            <a:avLst/>
          </a:prstGeom>
          <a:solidFill>
            <a:srgbClr val="D97178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1 Corinthians 11:1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  <a:p>
            <a:r>
              <a:rPr lang="en-US" sz="6600" b="1" dirty="0">
                <a:solidFill>
                  <a:schemeClr val="bg1"/>
                </a:solidFill>
                <a:latin typeface="Swiss 721 Condensed" panose="02000506040000020004" pitchFamily="2" charset="0"/>
              </a:rPr>
              <a:t>Imitate me, just as I also imitate Christ.</a:t>
            </a:r>
          </a:p>
        </p:txBody>
      </p:sp>
    </p:spTree>
    <p:extLst>
      <p:ext uri="{BB962C8B-B14F-4D97-AF65-F5344CB8AC3E}">
        <p14:creationId xmlns:p14="http://schemas.microsoft.com/office/powerpoint/2010/main" val="4951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" y="152400"/>
            <a:ext cx="11896725" cy="4524315"/>
          </a:xfrm>
          <a:prstGeom prst="rect">
            <a:avLst/>
          </a:prstGeom>
          <a:solidFill>
            <a:srgbClr val="D97178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Matthew 28:18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  <a:p>
            <a:r>
              <a:rPr lang="en-US" sz="6600" b="1" dirty="0">
                <a:solidFill>
                  <a:schemeClr val="bg1"/>
                </a:solidFill>
                <a:latin typeface="Swiss 721 Condensed" panose="02000506040000020004" pitchFamily="2" charset="0"/>
              </a:rPr>
              <a:t>And Jesus came and spoke to them, saying, “All authority has been given to Me in heaven and on earth. </a:t>
            </a:r>
          </a:p>
        </p:txBody>
      </p:sp>
    </p:spTree>
    <p:extLst>
      <p:ext uri="{BB962C8B-B14F-4D97-AF65-F5344CB8AC3E}">
        <p14:creationId xmlns:p14="http://schemas.microsoft.com/office/powerpoint/2010/main" val="289681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8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" y="152400"/>
            <a:ext cx="11896725" cy="5539978"/>
          </a:xfrm>
          <a:prstGeom prst="rect">
            <a:avLst/>
          </a:prstGeom>
          <a:solidFill>
            <a:srgbClr val="D97178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Matthew 28:19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  <a:p>
            <a:r>
              <a:rPr lang="en-US" sz="6600" b="1" dirty="0">
                <a:solidFill>
                  <a:schemeClr val="bg1"/>
                </a:solidFill>
                <a:latin typeface="Swiss 721 Condensed" panose="02000506040000020004" pitchFamily="2" charset="0"/>
              </a:rPr>
              <a:t>Go therefore and make disciples of all the nations, baptizing them in the name of the Father and of the Son and of the Holy Spirit, </a:t>
            </a:r>
          </a:p>
        </p:txBody>
      </p:sp>
    </p:spTree>
    <p:extLst>
      <p:ext uri="{BB962C8B-B14F-4D97-AF65-F5344CB8AC3E}">
        <p14:creationId xmlns:p14="http://schemas.microsoft.com/office/powerpoint/2010/main" val="143264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" y="152400"/>
            <a:ext cx="11896725" cy="5539978"/>
          </a:xfrm>
          <a:prstGeom prst="rect">
            <a:avLst/>
          </a:prstGeom>
          <a:solidFill>
            <a:srgbClr val="D97178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Matthew 28:20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  <a:p>
            <a:r>
              <a:rPr lang="en-US" sz="6600" b="1" dirty="0">
                <a:solidFill>
                  <a:schemeClr val="bg1"/>
                </a:solidFill>
                <a:latin typeface="Swiss 721 Condensed" panose="02000506040000020004" pitchFamily="2" charset="0"/>
              </a:rPr>
              <a:t>teaching them to observe all things that I have commanded you; and lo, I am with you always, even to the end of the age.” Amen.</a:t>
            </a:r>
          </a:p>
        </p:txBody>
      </p:sp>
    </p:spTree>
    <p:extLst>
      <p:ext uri="{BB962C8B-B14F-4D97-AF65-F5344CB8AC3E}">
        <p14:creationId xmlns:p14="http://schemas.microsoft.com/office/powerpoint/2010/main" val="1652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" y="152400"/>
            <a:ext cx="11896725" cy="3631763"/>
          </a:xfrm>
          <a:prstGeom prst="rect">
            <a:avLst/>
          </a:prstGeom>
          <a:solidFill>
            <a:srgbClr val="D97178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John 1:35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  <a:p>
            <a:r>
              <a:rPr lang="en-US" sz="6600" b="1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Again, the next day, John stood with two of his disciples. </a:t>
            </a:r>
            <a:endParaRPr lang="en-US" sz="6600" b="1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41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" y="152400"/>
            <a:ext cx="11896725" cy="3631763"/>
          </a:xfrm>
          <a:prstGeom prst="rect">
            <a:avLst/>
          </a:prstGeom>
          <a:solidFill>
            <a:srgbClr val="D97178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John 1:36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  <a:p>
            <a:r>
              <a:rPr lang="en-US" sz="6600" b="1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And looking at Jesus as He walked, he said, “Behold the Lamb of God!” </a:t>
            </a:r>
            <a:endParaRPr lang="en-US" sz="6600" b="1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5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" y="152400"/>
            <a:ext cx="11896725" cy="3631763"/>
          </a:xfrm>
          <a:prstGeom prst="rect">
            <a:avLst/>
          </a:prstGeom>
          <a:solidFill>
            <a:srgbClr val="D97178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John 1:37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  <a:p>
            <a:r>
              <a:rPr lang="en-US" sz="6600" b="1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The two disciples heard him speak, and they followed Jesus. </a:t>
            </a:r>
            <a:endParaRPr lang="en-US" sz="6600" b="1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81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" y="152400"/>
            <a:ext cx="11896725" cy="6093976"/>
          </a:xfrm>
          <a:prstGeom prst="rect">
            <a:avLst/>
          </a:prstGeom>
          <a:solidFill>
            <a:srgbClr val="D97178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John 1:38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  <a:p>
            <a:r>
              <a:rPr lang="en-US" sz="6000" b="1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Then Jesus turned, and seeing them following, said to them, “What do you seek?” They said to Him, “Rabbi” (which is to say, when translated, Teacher), “where are You staying?” </a:t>
            </a:r>
            <a:endParaRPr lang="en-US" sz="6000" b="1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2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" y="152400"/>
            <a:ext cx="11896725" cy="5170646"/>
          </a:xfrm>
          <a:prstGeom prst="rect">
            <a:avLst/>
          </a:prstGeom>
          <a:solidFill>
            <a:srgbClr val="D97178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John 1:39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  <a:p>
            <a:r>
              <a:rPr lang="en-US" sz="6000" b="1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He said to them, “Come and see.” They came and saw where He was staying, and remained with Him that day (now it was about the tenth hour). </a:t>
            </a:r>
            <a:endParaRPr lang="en-US" sz="6000" b="1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4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" y="152400"/>
            <a:ext cx="11896725" cy="4524315"/>
          </a:xfrm>
          <a:prstGeom prst="rect">
            <a:avLst/>
          </a:prstGeom>
          <a:solidFill>
            <a:srgbClr val="D97178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John 1:40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  <a:p>
            <a:r>
              <a:rPr lang="en-US" sz="6600" b="1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One of the two who heard John speak, and followed Him, was Andrew, Simon Peter’s brother. </a:t>
            </a:r>
            <a:endParaRPr lang="en-US" sz="6600" b="1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1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" y="152400"/>
            <a:ext cx="11896725" cy="5539978"/>
          </a:xfrm>
          <a:prstGeom prst="rect">
            <a:avLst/>
          </a:prstGeom>
          <a:solidFill>
            <a:srgbClr val="D97178">
              <a:alpha val="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6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wiss 721 Condensed" panose="02000506040000020004" pitchFamily="2" charset="0"/>
              </a:rPr>
              <a:t>John 1:41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wiss 721 Condensed" panose="02000506040000020004" pitchFamily="2" charset="0"/>
            </a:endParaRPr>
          </a:p>
          <a:p>
            <a:r>
              <a:rPr lang="en-US" sz="6600" b="1" dirty="0" smtClean="0">
                <a:solidFill>
                  <a:schemeClr val="bg1"/>
                </a:solidFill>
                <a:latin typeface="Swiss 721 Condensed" panose="02000506040000020004" pitchFamily="2" charset="0"/>
              </a:rPr>
              <a:t>He first found his own brother Simon, and said to him, “We have found the Messiah” (which is translated, the Christ).</a:t>
            </a:r>
            <a:endParaRPr lang="en-US" sz="6600" b="1" dirty="0">
              <a:solidFill>
                <a:schemeClr val="bg1"/>
              </a:solidFill>
              <a:latin typeface="Swiss 721 Condensed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34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416</Words>
  <Application>Microsoft Office PowerPoint</Application>
  <PresentationFormat>Widescreen</PresentationFormat>
  <Paragraphs>47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Swiss 721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Seifert</dc:creator>
  <cp:lastModifiedBy>Heather Seifert</cp:lastModifiedBy>
  <cp:revision>7</cp:revision>
  <dcterms:created xsi:type="dcterms:W3CDTF">2018-07-26T20:43:34Z</dcterms:created>
  <dcterms:modified xsi:type="dcterms:W3CDTF">2018-07-27T15:15:22Z</dcterms:modified>
</cp:coreProperties>
</file>