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4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1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9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014E-1726-498A-8D1A-200B7484702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33FFB-8450-4B73-81AB-64F081D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7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5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5:6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When Jesus saw him lying there, and knew that he already had been in that condition a long time, He said to him, “Do you want to be made well?”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5:7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The sick man answered Him, “Sir, I have no man to put me into the pool when the water is stirred up; but while I am coming, another steps down </a:t>
            </a: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before me.”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5:8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Jesus said to him, “Rise, take up your bed and walk.”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5:9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And immediately the man was made well, took up his bed, and walked. And that day was the Sabbath.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5:10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The Jews therefore said to him who was cured, “It is the Sabbath; it is not lawful for you to carry your bed.”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5:11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He answered them, “He who made me well said to me, ‘Take up your bed </a:t>
            </a: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and walk.’ ”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5:12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Then they asked him, “Who is the Man who said to you, ‘Take up your bed </a:t>
            </a: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and walk’?”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5:13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But the one who was healed did not know who it was, for Jesus had withdrawn, a multitude being in </a:t>
            </a: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that place.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5:14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Afterward Jesus found him in the temple, and said to him, “See, you have been made well. Sin no more, lest a worse thing come upon you.”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5:15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The man departed and told the Jews that it was Jesus who had made </a:t>
            </a: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him well.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5:1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After this there was a feast of the </a:t>
            </a: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Jews, and Jesus went up to </a:t>
            </a: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Jerusalem.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5:16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For this reason the Jews persecuted Jesus, and sought to kill Him, because He had done these things on the Sabbath.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5:17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But Jesus answered them, “My Father has been working until now, and I have been working.”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5:18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Therefore the Jews sought all the more to kill Him, because He not only broke the Sabbath, but also said that God was His Father, making Himself equal with God.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0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5:2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Now there is in Jerusalem by the </a:t>
            </a: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Sheep Gate a pool, which is called </a:t>
            </a: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in Hebrew, Bethesda, having </a:t>
            </a: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five porches.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1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9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5:3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In these lay a great multitude of sick people, blind, lame, paralyzed, waiting for the moving of the water.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5:4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For an angel went down at a certain time into the pool and stirred up the water; then whoever stepped in first, after the stirring of the water, was made well of whatever disease he had.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50" y="149290"/>
            <a:ext cx="116446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Swiss 721 Condensed" panose="02000506040000020004" pitchFamily="2" charset="0"/>
                <a:cs typeface="Arial" panose="020B0604020202020204" pitchFamily="34" charset="0"/>
              </a:rPr>
              <a:t>John 5:5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Swiss 721 Condensed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Swiss 721 Condensed" panose="02000506040000020004" pitchFamily="2" charset="0"/>
                <a:cs typeface="Arial" panose="020B0604020202020204" pitchFamily="34" charset="0"/>
              </a:rPr>
              <a:t>Now a certain man was there who had an infirmity thirty-eight years. </a:t>
            </a:r>
            <a:endParaRPr lang="en-US" sz="6000" b="1" dirty="0">
              <a:latin typeface="Swiss 721 Condensed" panose="02000506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0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492</Words>
  <Application>Microsoft Office PowerPoint</Application>
  <PresentationFormat>Widescreen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Swiss 721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2</cp:revision>
  <dcterms:created xsi:type="dcterms:W3CDTF">2018-08-10T15:12:44Z</dcterms:created>
  <dcterms:modified xsi:type="dcterms:W3CDTF">2018-08-10T15:24:26Z</dcterms:modified>
</cp:coreProperties>
</file>