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9"/>
    <a:srgbClr val="9B1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FE9D-4136-4173-A658-2BFBC5EDFD2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EECD-9C04-49F0-B7A1-B995656E5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FE9D-4136-4173-A658-2BFBC5EDFD2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EECD-9C04-49F0-B7A1-B995656E5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8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FE9D-4136-4173-A658-2BFBC5EDFD2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EECD-9C04-49F0-B7A1-B995656E5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FE9D-4136-4173-A658-2BFBC5EDFD2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EECD-9C04-49F0-B7A1-B995656E5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FE9D-4136-4173-A658-2BFBC5EDFD2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EECD-9C04-49F0-B7A1-B995656E5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FE9D-4136-4173-A658-2BFBC5EDFD2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EECD-9C04-49F0-B7A1-B995656E5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6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FE9D-4136-4173-A658-2BFBC5EDFD2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EECD-9C04-49F0-B7A1-B995656E5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FE9D-4136-4173-A658-2BFBC5EDFD2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EECD-9C04-49F0-B7A1-B995656E5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2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FE9D-4136-4173-A658-2BFBC5EDFD2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EECD-9C04-49F0-B7A1-B995656E5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4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FE9D-4136-4173-A658-2BFBC5EDFD2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EECD-9C04-49F0-B7A1-B995656E5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2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FE9D-4136-4173-A658-2BFBC5EDFD2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9EECD-9C04-49F0-B7A1-B995656E5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8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8FE9D-4136-4173-A658-2BFBC5EDFD24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EECD-9C04-49F0-B7A1-B995656E5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6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615" y="709127"/>
            <a:ext cx="7977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We are to </a:t>
            </a:r>
          </a:p>
          <a:p>
            <a:r>
              <a:rPr lang="en-US" sz="8000" b="1" u="sng" dirty="0" smtClean="0">
                <a:solidFill>
                  <a:srgbClr val="FFFF00"/>
                </a:solidFill>
                <a:latin typeface="Swiss 721 Condensed" panose="02000506040000020004" pitchFamily="2" charset="0"/>
              </a:rPr>
              <a:t>USE</a:t>
            </a:r>
            <a:r>
              <a:rPr lang="en-US" sz="8000" b="1" dirty="0" smtClean="0">
                <a:solidFill>
                  <a:srgbClr val="FFFF00"/>
                </a:solidFill>
                <a:latin typeface="Swiss 721 Condensed" panose="02000506040000020004" pitchFamily="2" charset="0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our gifts </a:t>
            </a:r>
            <a:r>
              <a:rPr lang="en-US" sz="8000" b="1" u="sng" dirty="0" smtClean="0">
                <a:solidFill>
                  <a:srgbClr val="FFFF00"/>
                </a:solidFill>
                <a:latin typeface="Swiss 721 Condensed" panose="02000506040000020004" pitchFamily="2" charset="0"/>
              </a:rPr>
              <a:t>GENEROUSLY.</a:t>
            </a:r>
            <a:endParaRPr lang="en-US" sz="8000" b="1" u="sng" dirty="0">
              <a:solidFill>
                <a:srgbClr val="FFFF00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12:6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Having then gifts differing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according to the grace that is given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to us, let us use them: if prophecy, let us prophesy in proportion to our faith;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12:7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or ministry, let us use it in our ministering; he who teaches, in teaching;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12:8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he who exhorts, in exhortation;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he who gives, with liberality;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he who leads, with diligence;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he who shows mercy, with cheerfulness.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615" y="709127"/>
            <a:ext cx="7977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We are to live </a:t>
            </a:r>
            <a:r>
              <a:rPr lang="en-US" sz="8000" b="1" u="sng" dirty="0" smtClean="0">
                <a:solidFill>
                  <a:srgbClr val="FFFF00"/>
                </a:solidFill>
                <a:latin typeface="Swiss 721 Condensed" panose="02000506040000020004" pitchFamily="2" charset="0"/>
              </a:rPr>
              <a:t>DIFFERENTLY</a:t>
            </a:r>
            <a:r>
              <a:rPr lang="en-US" sz="8000" b="1" dirty="0" smtClean="0">
                <a:solidFill>
                  <a:srgbClr val="FFFF00"/>
                </a:solidFill>
                <a:latin typeface="Swiss 721 Condensed" panose="02000506040000020004" pitchFamily="2" charset="0"/>
              </a:rPr>
              <a:t> </a:t>
            </a:r>
          </a:p>
          <a:p>
            <a:r>
              <a:rPr lang="en-US" sz="80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than the world.</a:t>
            </a:r>
            <a:endParaRPr lang="en-US" sz="8000" b="1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12:9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Let love be without hypocrisy.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Abhor what is evil.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Cling to what is good.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12:10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Be kindly affectionate to one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another with brotherly love,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in honor giving preference to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one another;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12:11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not lagging in diligence,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fervent in spirit, serving the Lord;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12:12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rejoicing in hope, patient in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tribulation, continuing steadfastly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in prayer;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12:1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I beseech you therefore,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brethren, by the mercies of God,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that you present your bodies a living sacrifice, holy, acceptable to God, which is your reasonable service.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12:13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distributing to the needs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of the saints, given to hospitality.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12:14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Bless those who persecute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you; bless and do not curse.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12:15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Rejoice with those who rejoice,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and weep with those who weep.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12:16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Be of the same mind toward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one another. Do not set your mind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on high things, but associate with the humble. Do not be wise in your own opinion.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12:17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Repay no one evil for evil.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Have regard for good things in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the sight of all men.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12:18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If it is possible, as much as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depends on you, live peaceably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with all men.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12:19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Beloved, do not avenge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yourselves, but rather give place to wrath; for it is written, “Vengeance is Mine, I will repay,” says the Lord.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12:20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Therefore “If your enemy is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hungry, feed him; </a:t>
            </a:r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if </a:t>
            </a:r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he is thirsty,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give him a drink; for in so doing you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will heap coals of fire on his head.”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12:21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Do not be overcome by evil,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but overcome evil with good.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55780"/>
            <a:ext cx="1219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GOOD</a:t>
            </a:r>
            <a:endParaRPr lang="en-US" sz="2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19581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EVIL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12:2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And do not be conformed to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this world, but be transformed by the renewing of your mind, that you may prove what is that good and acceptable and perfect will of God.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12:3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For I say, through the grace given </a:t>
            </a:r>
          </a:p>
          <a:p>
            <a:r>
              <a:rPr lang="en-US" sz="56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to me, to everyone who is among you, not to think of himself more highly than he ought to think, but to think soberly, as God has dealt to each one a measure of faith. </a:t>
            </a:r>
            <a:endParaRPr lang="en-US" sz="56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12:4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For as we have many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members in one body, but all the members do not have the same function,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0" y="167951"/>
            <a:ext cx="866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12:5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05" y="1757265"/>
            <a:ext cx="11989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so we, being many, are one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body in Christ, and individually </a:t>
            </a:r>
          </a:p>
          <a:p>
            <a:r>
              <a:rPr lang="en-US" sz="6000" b="1" dirty="0" smtClean="0">
                <a:solidFill>
                  <a:srgbClr val="9B1A19"/>
                </a:solidFill>
                <a:latin typeface="Swiss 721 Condensed" panose="02000506040000020004" pitchFamily="2" charset="0"/>
              </a:rPr>
              <a:t>members of one another. </a:t>
            </a:r>
            <a:endParaRPr lang="en-US" sz="6000" b="1" dirty="0">
              <a:solidFill>
                <a:srgbClr val="9B1A19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367" y="718457"/>
            <a:ext cx="7977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We are Christ’s body and must work </a:t>
            </a:r>
            <a:r>
              <a:rPr lang="en-US" sz="8000" b="1" u="sng" dirty="0" smtClean="0">
                <a:solidFill>
                  <a:srgbClr val="FFFF00"/>
                </a:solidFill>
                <a:latin typeface="Swiss 721 Condensed" panose="02000506040000020004" pitchFamily="2" charset="0"/>
              </a:rPr>
              <a:t>TOGETHER.</a:t>
            </a:r>
            <a:endParaRPr lang="en-US" sz="8000" b="1" u="sng" dirty="0">
              <a:solidFill>
                <a:srgbClr val="FFFF00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553</Words>
  <Application>Microsoft Office PowerPoint</Application>
  <PresentationFormat>Widescreen</PresentationFormat>
  <Paragraphs>83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Swiss 721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5</cp:revision>
  <dcterms:created xsi:type="dcterms:W3CDTF">2018-07-12T18:49:39Z</dcterms:created>
  <dcterms:modified xsi:type="dcterms:W3CDTF">2018-07-13T13:46:28Z</dcterms:modified>
</cp:coreProperties>
</file>