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6516-CE48-40FD-83A0-59764B5ACEF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D283-B488-43F2-B4E7-9DF4E1D8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5706" y="5701004"/>
            <a:ext cx="403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33:12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33:12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Blessed is the nation whose God is the Lord, the people He has chosen as His own inheritance.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6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2 Chronicles 7:14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if My people who are called by My name will humble themselves, and pray and seek My face, and turn from their wicked ways, then I will hear from heaven, and will forgive their sin and heal their land.</a:t>
            </a:r>
            <a:endParaRPr lang="en-US" sz="5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5706" y="5701004"/>
            <a:ext cx="403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33:12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Deuteronomy 7:7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The Lord did not set His love on you nor choose you because you were more in number than any other people, for you were the least of all peoples;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7938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Ezekiel 36:22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“Therefore say to the house of Israel, ‘Thus says the Lord God: “I do not do this for your sake, O house of Israel, but for My holy name’s sake, which you have profaned among the nations wherever you went.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Judges 8:33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So it was, as soon as Gideon was dead, that the children of Israel again played the harlot with the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Baals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, and made Baal-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Berith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 their god.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78:42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They did not remember His power: The day when He redeemed them from the enemy,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106:13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They soon forgot His works; They did not wait for His counsel,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95943"/>
            <a:ext cx="11457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Psalm 106:14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But lusted exceedingly in the wilderness, and tested God in the desert.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4294" y="951722"/>
            <a:ext cx="5010538" cy="50012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3077">
            <a:off x="6501604" y="477736"/>
            <a:ext cx="1155528" cy="505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7759" y="182281"/>
            <a:ext cx="134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God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575837">
            <a:off x="7524301" y="1078045"/>
            <a:ext cx="134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Idols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1258">
            <a:off x="8200238" y="2438031"/>
            <a:ext cx="1315930" cy="5757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6739620">
            <a:off x="7499636" y="4339412"/>
            <a:ext cx="2433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Discipline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5397759" y="5952931"/>
            <a:ext cx="134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God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2576">
            <a:off x="6852559" y="5798916"/>
            <a:ext cx="1315930" cy="575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3897204">
            <a:off x="2892489" y="4802713"/>
            <a:ext cx="134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Idols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4824">
            <a:off x="4137986" y="5853658"/>
            <a:ext cx="1315930" cy="5757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9354">
            <a:off x="2414626" y="3733178"/>
            <a:ext cx="1315930" cy="5757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8011107">
            <a:off x="2254416" y="1557920"/>
            <a:ext cx="2433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Discipline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682">
            <a:off x="4038974" y="478057"/>
            <a:ext cx="1315930" cy="5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247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11</cp:revision>
  <dcterms:created xsi:type="dcterms:W3CDTF">2018-06-28T17:02:36Z</dcterms:created>
  <dcterms:modified xsi:type="dcterms:W3CDTF">2018-07-03T17:31:22Z</dcterms:modified>
</cp:coreProperties>
</file>