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B2658-2F8F-48B6-9263-F7EA0FA5B2F3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BDC-8FF4-48F7-91A0-47DD19A0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52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B2658-2F8F-48B6-9263-F7EA0FA5B2F3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BDC-8FF4-48F7-91A0-47DD19A0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90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B2658-2F8F-48B6-9263-F7EA0FA5B2F3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BDC-8FF4-48F7-91A0-47DD19A0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46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B2658-2F8F-48B6-9263-F7EA0FA5B2F3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BDC-8FF4-48F7-91A0-47DD19A0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91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B2658-2F8F-48B6-9263-F7EA0FA5B2F3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BDC-8FF4-48F7-91A0-47DD19A0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40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B2658-2F8F-48B6-9263-F7EA0FA5B2F3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BDC-8FF4-48F7-91A0-47DD19A0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12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B2658-2F8F-48B6-9263-F7EA0FA5B2F3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BDC-8FF4-48F7-91A0-47DD19A0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5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B2658-2F8F-48B6-9263-F7EA0FA5B2F3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BDC-8FF4-48F7-91A0-47DD19A0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6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B2658-2F8F-48B6-9263-F7EA0FA5B2F3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BDC-8FF4-48F7-91A0-47DD19A0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7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B2658-2F8F-48B6-9263-F7EA0FA5B2F3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BDC-8FF4-48F7-91A0-47DD19A0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55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B2658-2F8F-48B6-9263-F7EA0FA5B2F3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BDC-8FF4-48F7-91A0-47DD19A0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5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B2658-2F8F-48B6-9263-F7EA0FA5B2F3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1DBDC-8FF4-48F7-91A0-47DD19A03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7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58620" y="4337151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 Titling MT" panose="02020502060505020804" pitchFamily="18" charset="0"/>
              </a:rPr>
              <a:t>An Amazing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58620" y="5319976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 Titling MT" panose="02020502060505020804" pitchFamily="18" charset="0"/>
              </a:rPr>
              <a:t>rescue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58620" y="69952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 Titling MT" panose="02020502060505020804" pitchFamily="18" charset="0"/>
              </a:rPr>
              <a:t>Genesis 6-7</a:t>
            </a:r>
          </a:p>
        </p:txBody>
      </p:sp>
    </p:spTree>
    <p:extLst>
      <p:ext uri="{BB962C8B-B14F-4D97-AF65-F5344CB8AC3E}">
        <p14:creationId xmlns:p14="http://schemas.microsoft.com/office/powerpoint/2010/main" val="31901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274" y="457200"/>
            <a:ext cx="1178456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pPr algn="ctr"/>
            <a:endParaRPr lang="en-US" sz="7200" dirty="0" smtClean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God honored Noah’s</a:t>
            </a:r>
          </a:p>
          <a:p>
            <a:pPr algn="ctr"/>
            <a:r>
              <a:rPr lang="en-US" sz="80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FAITH</a:t>
            </a:r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and </a:t>
            </a:r>
            <a:r>
              <a:rPr lang="en-US" sz="80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OBEDIENCE</a:t>
            </a:r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.</a:t>
            </a:r>
            <a:endParaRPr lang="en-US" sz="7200" dirty="0">
              <a:solidFill>
                <a:srgbClr val="FFFF00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37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951" y="186612"/>
            <a:ext cx="1147665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GENESIS 6:22  (NKJV)</a:t>
            </a:r>
          </a:p>
          <a:p>
            <a:endParaRPr lang="en-US" sz="16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Thus Noah did; according to all that God commanded him, so he did.</a:t>
            </a:r>
            <a:endParaRPr lang="en-US" sz="4800" dirty="0">
              <a:solidFill>
                <a:srgbClr val="FFFF00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2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951" y="186612"/>
            <a:ext cx="1147665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1 JOHN 2:6  (NKJV)</a:t>
            </a:r>
          </a:p>
          <a:p>
            <a:endParaRPr lang="en-US" sz="16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He who says he abides in Him ought himself also to walk just as He walked.</a:t>
            </a:r>
          </a:p>
          <a:p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God will honor our faith.</a:t>
            </a:r>
          </a:p>
        </p:txBody>
      </p:sp>
    </p:spTree>
    <p:extLst>
      <p:ext uri="{BB962C8B-B14F-4D97-AF65-F5344CB8AC3E}">
        <p14:creationId xmlns:p14="http://schemas.microsoft.com/office/powerpoint/2010/main" val="262647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951" y="186612"/>
            <a:ext cx="1147665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ROMANS 3:10  (NKJV)</a:t>
            </a:r>
          </a:p>
          <a:p>
            <a:endParaRPr lang="en-US" sz="16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As it is written: “There is none righteous, no, not one;</a:t>
            </a:r>
          </a:p>
        </p:txBody>
      </p:sp>
    </p:spTree>
    <p:extLst>
      <p:ext uri="{BB962C8B-B14F-4D97-AF65-F5344CB8AC3E}">
        <p14:creationId xmlns:p14="http://schemas.microsoft.com/office/powerpoint/2010/main" val="356292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951" y="186612"/>
            <a:ext cx="1147665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ROMANS 10:11  (NKJV)</a:t>
            </a:r>
          </a:p>
          <a:p>
            <a:endParaRPr lang="en-US" sz="16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For the Scripture says, “Whoever believes on Him will not be put to shame.”</a:t>
            </a:r>
          </a:p>
        </p:txBody>
      </p:sp>
    </p:spTree>
    <p:extLst>
      <p:ext uri="{BB962C8B-B14F-4D97-AF65-F5344CB8AC3E}">
        <p14:creationId xmlns:p14="http://schemas.microsoft.com/office/powerpoint/2010/main" val="188217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951" y="186612"/>
            <a:ext cx="1147665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ROMANS 10:13  (NKJV)</a:t>
            </a:r>
          </a:p>
          <a:p>
            <a:endParaRPr lang="en-US" sz="16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For “whoever calls on the name of the Lord shall be saved.”</a:t>
            </a:r>
          </a:p>
        </p:txBody>
      </p:sp>
    </p:spTree>
    <p:extLst>
      <p:ext uri="{BB962C8B-B14F-4D97-AF65-F5344CB8AC3E}">
        <p14:creationId xmlns:p14="http://schemas.microsoft.com/office/powerpoint/2010/main" val="262269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61" y="0"/>
            <a:ext cx="102358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73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028" y="0"/>
            <a:ext cx="69918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6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58620" y="4337151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 Titling MT" panose="02020502060505020804" pitchFamily="18" charset="0"/>
              </a:rPr>
              <a:t>An Amazing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58620" y="5319976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 Titling MT" panose="02020502060505020804" pitchFamily="18" charset="0"/>
              </a:rPr>
              <a:t>rescue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58620" y="69952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 Titling MT" panose="02020502060505020804" pitchFamily="18" charset="0"/>
              </a:rPr>
              <a:t>Genesis 6-7</a:t>
            </a:r>
          </a:p>
        </p:txBody>
      </p:sp>
    </p:spTree>
    <p:extLst>
      <p:ext uri="{BB962C8B-B14F-4D97-AF65-F5344CB8AC3E}">
        <p14:creationId xmlns:p14="http://schemas.microsoft.com/office/powerpoint/2010/main" val="18239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951" y="186612"/>
            <a:ext cx="11476653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GENESIS 6:5  (NKJV)</a:t>
            </a:r>
          </a:p>
          <a:p>
            <a:endParaRPr lang="en-US" sz="16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r>
              <a:rPr lang="en-US" sz="5400" dirty="0">
                <a:solidFill>
                  <a:schemeClr val="bg1"/>
                </a:solidFill>
                <a:latin typeface="Swiss 721 Condensed" panose="02000506040000020004" pitchFamily="2" charset="0"/>
              </a:rPr>
              <a:t>Then the Lord saw that the wickedness of man was great in the earth, and that every intent of the thoughts of his heart was only evil continually.</a:t>
            </a:r>
          </a:p>
          <a:p>
            <a:endParaRPr lang="en-US" sz="4800" dirty="0">
              <a:solidFill>
                <a:srgbClr val="FFFF00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58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951" y="186612"/>
            <a:ext cx="1147665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JEREMIAH 17:9  (NKJV)</a:t>
            </a:r>
          </a:p>
          <a:p>
            <a:endParaRPr lang="en-US" sz="16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“The heart is deceitful above all things, and desperately wicked; Who can know it? </a:t>
            </a:r>
            <a:endParaRPr lang="en-US" sz="4800" dirty="0">
              <a:solidFill>
                <a:srgbClr val="FFFF00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72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951" y="186612"/>
            <a:ext cx="1147665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JEREMIAH 17:10  (NKJV)</a:t>
            </a:r>
          </a:p>
          <a:p>
            <a:endParaRPr lang="en-US" sz="16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I, the Lord, search the heart, I test the mind, even to give every man according to his ways, according to the fruit of his doings.</a:t>
            </a:r>
            <a:endParaRPr lang="en-US" sz="4800" dirty="0">
              <a:solidFill>
                <a:srgbClr val="FFFF00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48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951" y="186612"/>
            <a:ext cx="1147665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GENESIS 6:6  (NKJV)</a:t>
            </a:r>
          </a:p>
          <a:p>
            <a:endParaRPr lang="en-US" sz="16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And the Lord was sorry that He had made man on the earth, and He was grieved in His heart.</a:t>
            </a:r>
            <a:endParaRPr lang="en-US" sz="4800" dirty="0">
              <a:solidFill>
                <a:srgbClr val="FFFF00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0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298" y="25360"/>
            <a:ext cx="11476653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GENESIS 6:8  (NKJV)</a:t>
            </a:r>
          </a:p>
          <a:p>
            <a:endParaRPr lang="en-US" sz="16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But Noah found grace in the eyes of the Lord. </a:t>
            </a:r>
          </a:p>
          <a:p>
            <a:endParaRPr lang="en-US" sz="28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r>
              <a:rPr lang="en-US" sz="5400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GENESIS 6:9  (NKJV)</a:t>
            </a:r>
          </a:p>
          <a:p>
            <a:endParaRPr lang="en-US" sz="1600" dirty="0" smtClean="0">
              <a:solidFill>
                <a:srgbClr val="FFFF00"/>
              </a:solidFill>
              <a:latin typeface="Swiss 721 Condensed" panose="02000506040000020004" pitchFamily="2" charset="0"/>
            </a:endParaRPr>
          </a:p>
          <a:p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This is the genealogy of Noah. Noah was a just man, perfect in his generations. Noah walked with God.</a:t>
            </a:r>
            <a:endParaRPr lang="en-US" sz="54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68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274" y="457200"/>
            <a:ext cx="1178456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pPr algn="ctr"/>
            <a:endParaRPr lang="en-US" sz="7200" dirty="0" smtClean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God pours out His </a:t>
            </a:r>
          </a:p>
          <a:p>
            <a:pPr algn="ctr"/>
            <a:r>
              <a:rPr lang="en-US" sz="80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GRACE</a:t>
            </a:r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on </a:t>
            </a:r>
            <a:r>
              <a:rPr lang="en-US" sz="80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SINFUL</a:t>
            </a:r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men.</a:t>
            </a:r>
            <a:endParaRPr lang="en-US" sz="7200" dirty="0">
              <a:solidFill>
                <a:srgbClr val="FFFF00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6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274" y="457200"/>
            <a:ext cx="1178456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pPr algn="ctr"/>
            <a:endParaRPr lang="en-US" sz="7200" dirty="0" smtClean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God told Noah</a:t>
            </a:r>
          </a:p>
          <a:p>
            <a:pPr algn="ctr"/>
            <a:r>
              <a:rPr lang="en-US" sz="80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EXACTLY</a:t>
            </a:r>
            <a:r>
              <a:rPr lang="en-US" sz="8000" dirty="0">
                <a:solidFill>
                  <a:schemeClr val="bg1"/>
                </a:solidFill>
                <a:latin typeface="Swiss 721 Condensed" panose="02000506040000020004" pitchFamily="2" charset="0"/>
              </a:rPr>
              <a:t> </a:t>
            </a:r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what to do.</a:t>
            </a:r>
            <a:endParaRPr lang="en-US" sz="7200" dirty="0">
              <a:solidFill>
                <a:srgbClr val="FFFF00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75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274" y="457200"/>
            <a:ext cx="1178456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pPr algn="ctr"/>
            <a:endParaRPr lang="en-US" sz="7200" dirty="0" smtClean="0">
              <a:solidFill>
                <a:schemeClr val="bg1"/>
              </a:solidFill>
              <a:latin typeface="Swiss 721 Condensed" panose="02000506040000020004" pitchFamily="2" charset="0"/>
            </a:endParaRPr>
          </a:p>
          <a:p>
            <a:pPr algn="ctr"/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God’s command </a:t>
            </a:r>
          </a:p>
          <a:p>
            <a:pPr algn="ctr"/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was not </a:t>
            </a:r>
            <a:r>
              <a:rPr lang="en-US" sz="80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EASY</a:t>
            </a:r>
            <a:r>
              <a:rPr lang="en-US" sz="80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.</a:t>
            </a:r>
            <a:endParaRPr lang="en-US" sz="7200" dirty="0">
              <a:solidFill>
                <a:srgbClr val="FFFF00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26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318</Words>
  <Application>Microsoft Office PowerPoint</Application>
  <PresentationFormat>Widescreen</PresentationFormat>
  <Paragraphs>57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Perpetua Titling MT</vt:lpstr>
      <vt:lpstr>Swiss 721 Condensed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4</cp:revision>
  <dcterms:created xsi:type="dcterms:W3CDTF">2018-06-22T15:14:47Z</dcterms:created>
  <dcterms:modified xsi:type="dcterms:W3CDTF">2018-06-22T15:35:24Z</dcterms:modified>
</cp:coreProperties>
</file>