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2" r:id="rId2"/>
    <p:sldId id="258" r:id="rId3"/>
    <p:sldId id="259" r:id="rId4"/>
    <p:sldId id="261"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338F"/>
    <a:srgbClr val="B0886A"/>
    <a:srgbClr val="AB01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72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CCC4D58-86E5-4191-A19C-F6D6A5D21690}"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6C554-4DE7-4EDF-8624-F4A18AF46E14}" type="slidenum">
              <a:rPr lang="en-US" smtClean="0"/>
              <a:t>‹#›</a:t>
            </a:fld>
            <a:endParaRPr lang="en-US"/>
          </a:p>
        </p:txBody>
      </p:sp>
    </p:spTree>
    <p:extLst>
      <p:ext uri="{BB962C8B-B14F-4D97-AF65-F5344CB8AC3E}">
        <p14:creationId xmlns:p14="http://schemas.microsoft.com/office/powerpoint/2010/main" val="3606306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CC4D58-86E5-4191-A19C-F6D6A5D21690}"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6C554-4DE7-4EDF-8624-F4A18AF46E14}" type="slidenum">
              <a:rPr lang="en-US" smtClean="0"/>
              <a:t>‹#›</a:t>
            </a:fld>
            <a:endParaRPr lang="en-US"/>
          </a:p>
        </p:txBody>
      </p:sp>
    </p:spTree>
    <p:extLst>
      <p:ext uri="{BB962C8B-B14F-4D97-AF65-F5344CB8AC3E}">
        <p14:creationId xmlns:p14="http://schemas.microsoft.com/office/powerpoint/2010/main" val="3803385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CC4D58-86E5-4191-A19C-F6D6A5D21690}"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6C554-4DE7-4EDF-8624-F4A18AF46E14}" type="slidenum">
              <a:rPr lang="en-US" smtClean="0"/>
              <a:t>‹#›</a:t>
            </a:fld>
            <a:endParaRPr lang="en-US"/>
          </a:p>
        </p:txBody>
      </p:sp>
    </p:spTree>
    <p:extLst>
      <p:ext uri="{BB962C8B-B14F-4D97-AF65-F5344CB8AC3E}">
        <p14:creationId xmlns:p14="http://schemas.microsoft.com/office/powerpoint/2010/main" val="1872645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CC4D58-86E5-4191-A19C-F6D6A5D21690}"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6C554-4DE7-4EDF-8624-F4A18AF46E14}" type="slidenum">
              <a:rPr lang="en-US" smtClean="0"/>
              <a:t>‹#›</a:t>
            </a:fld>
            <a:endParaRPr lang="en-US"/>
          </a:p>
        </p:txBody>
      </p:sp>
    </p:spTree>
    <p:extLst>
      <p:ext uri="{BB962C8B-B14F-4D97-AF65-F5344CB8AC3E}">
        <p14:creationId xmlns:p14="http://schemas.microsoft.com/office/powerpoint/2010/main" val="64958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CC4D58-86E5-4191-A19C-F6D6A5D21690}"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6C554-4DE7-4EDF-8624-F4A18AF46E14}" type="slidenum">
              <a:rPr lang="en-US" smtClean="0"/>
              <a:t>‹#›</a:t>
            </a:fld>
            <a:endParaRPr lang="en-US"/>
          </a:p>
        </p:txBody>
      </p:sp>
    </p:spTree>
    <p:extLst>
      <p:ext uri="{BB962C8B-B14F-4D97-AF65-F5344CB8AC3E}">
        <p14:creationId xmlns:p14="http://schemas.microsoft.com/office/powerpoint/2010/main" val="2954815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CCC4D58-86E5-4191-A19C-F6D6A5D21690}"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D6C554-4DE7-4EDF-8624-F4A18AF46E14}" type="slidenum">
              <a:rPr lang="en-US" smtClean="0"/>
              <a:t>‹#›</a:t>
            </a:fld>
            <a:endParaRPr lang="en-US"/>
          </a:p>
        </p:txBody>
      </p:sp>
    </p:spTree>
    <p:extLst>
      <p:ext uri="{BB962C8B-B14F-4D97-AF65-F5344CB8AC3E}">
        <p14:creationId xmlns:p14="http://schemas.microsoft.com/office/powerpoint/2010/main" val="426484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CCC4D58-86E5-4191-A19C-F6D6A5D21690}" type="datetimeFigureOut">
              <a:rPr lang="en-US" smtClean="0"/>
              <a:t>5/11/2018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D6C554-4DE7-4EDF-8624-F4A18AF46E14}" type="slidenum">
              <a:rPr lang="en-US" smtClean="0"/>
              <a:t>‹#›</a:t>
            </a:fld>
            <a:endParaRPr lang="en-US"/>
          </a:p>
        </p:txBody>
      </p:sp>
    </p:spTree>
    <p:extLst>
      <p:ext uri="{BB962C8B-B14F-4D97-AF65-F5344CB8AC3E}">
        <p14:creationId xmlns:p14="http://schemas.microsoft.com/office/powerpoint/2010/main" val="2125158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CCC4D58-86E5-4191-A19C-F6D6A5D21690}" type="datetimeFigureOut">
              <a:rPr lang="en-US" smtClean="0"/>
              <a:t>5/11/2018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D6C554-4DE7-4EDF-8624-F4A18AF46E14}" type="slidenum">
              <a:rPr lang="en-US" smtClean="0"/>
              <a:t>‹#›</a:t>
            </a:fld>
            <a:endParaRPr lang="en-US"/>
          </a:p>
        </p:txBody>
      </p:sp>
    </p:spTree>
    <p:extLst>
      <p:ext uri="{BB962C8B-B14F-4D97-AF65-F5344CB8AC3E}">
        <p14:creationId xmlns:p14="http://schemas.microsoft.com/office/powerpoint/2010/main" val="216536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CC4D58-86E5-4191-A19C-F6D6A5D21690}" type="datetimeFigureOut">
              <a:rPr lang="en-US" smtClean="0"/>
              <a:t>5/11/2018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D6C554-4DE7-4EDF-8624-F4A18AF46E14}" type="slidenum">
              <a:rPr lang="en-US" smtClean="0"/>
              <a:t>‹#›</a:t>
            </a:fld>
            <a:endParaRPr lang="en-US"/>
          </a:p>
        </p:txBody>
      </p:sp>
    </p:spTree>
    <p:extLst>
      <p:ext uri="{BB962C8B-B14F-4D97-AF65-F5344CB8AC3E}">
        <p14:creationId xmlns:p14="http://schemas.microsoft.com/office/powerpoint/2010/main" val="3590238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CC4D58-86E5-4191-A19C-F6D6A5D21690}"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D6C554-4DE7-4EDF-8624-F4A18AF46E14}" type="slidenum">
              <a:rPr lang="en-US" smtClean="0"/>
              <a:t>‹#›</a:t>
            </a:fld>
            <a:endParaRPr lang="en-US"/>
          </a:p>
        </p:txBody>
      </p:sp>
    </p:spTree>
    <p:extLst>
      <p:ext uri="{BB962C8B-B14F-4D97-AF65-F5344CB8AC3E}">
        <p14:creationId xmlns:p14="http://schemas.microsoft.com/office/powerpoint/2010/main" val="3935533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CC4D58-86E5-4191-A19C-F6D6A5D21690}"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D6C554-4DE7-4EDF-8624-F4A18AF46E14}" type="slidenum">
              <a:rPr lang="en-US" smtClean="0"/>
              <a:t>‹#›</a:t>
            </a:fld>
            <a:endParaRPr lang="en-US"/>
          </a:p>
        </p:txBody>
      </p:sp>
    </p:spTree>
    <p:extLst>
      <p:ext uri="{BB962C8B-B14F-4D97-AF65-F5344CB8AC3E}">
        <p14:creationId xmlns:p14="http://schemas.microsoft.com/office/powerpoint/2010/main" val="3947669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C4D58-86E5-4191-A19C-F6D6A5D21690}" type="datetimeFigureOut">
              <a:rPr lang="en-US" smtClean="0"/>
              <a:t>5/11/2018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D6C554-4DE7-4EDF-8624-F4A18AF46E14}" type="slidenum">
              <a:rPr lang="en-US" smtClean="0"/>
              <a:t>‹#›</a:t>
            </a:fld>
            <a:endParaRPr lang="en-US"/>
          </a:p>
        </p:txBody>
      </p:sp>
    </p:spTree>
    <p:extLst>
      <p:ext uri="{BB962C8B-B14F-4D97-AF65-F5344CB8AC3E}">
        <p14:creationId xmlns:p14="http://schemas.microsoft.com/office/powerpoint/2010/main" val="20186916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99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7000"/>
              </a:schemeClr>
            </a:gs>
            <a:gs pos="100000">
              <a:srgbClr val="08338F"/>
            </a:gs>
          </a:gsLst>
          <a:lin ang="16200000" scaled="1"/>
        </a:gradFill>
        <a:effectLst/>
      </p:bgPr>
    </p:bg>
    <p:spTree>
      <p:nvGrpSpPr>
        <p:cNvPr id="1" name=""/>
        <p:cNvGrpSpPr/>
        <p:nvPr/>
      </p:nvGrpSpPr>
      <p:grpSpPr>
        <a:xfrm>
          <a:off x="0" y="0"/>
          <a:ext cx="0" cy="0"/>
          <a:chOff x="0" y="0"/>
          <a:chExt cx="0" cy="0"/>
        </a:xfrm>
      </p:grpSpPr>
      <p:sp>
        <p:nvSpPr>
          <p:cNvPr id="2" name="TextBox 1"/>
          <p:cNvSpPr txBox="1"/>
          <p:nvPr/>
        </p:nvSpPr>
        <p:spPr>
          <a:xfrm>
            <a:off x="98854" y="140043"/>
            <a:ext cx="8921578" cy="3416320"/>
          </a:xfrm>
          <a:prstGeom prst="rect">
            <a:avLst/>
          </a:prstGeom>
          <a:noFill/>
        </p:spPr>
        <p:txBody>
          <a:bodyPr wrap="square" rtlCol="0">
            <a:spAutoFit/>
          </a:bodyPr>
          <a:lstStyle/>
          <a:p>
            <a:pPr algn="ctr"/>
            <a:r>
              <a:rPr lang="en-US" sz="5400" b="1" u="sng" dirty="0" smtClean="0">
                <a:solidFill>
                  <a:srgbClr val="FFFF00"/>
                </a:solidFill>
                <a:latin typeface="Gill Sans MT" panose="020B0502020104020203" pitchFamily="34" charset="0"/>
              </a:rPr>
              <a:t>ISAIAH 26:3</a:t>
            </a:r>
          </a:p>
          <a:p>
            <a:pPr algn="ctr"/>
            <a:r>
              <a:rPr lang="en-US" sz="5400" dirty="0" smtClean="0">
                <a:solidFill>
                  <a:schemeClr val="bg1"/>
                </a:solidFill>
                <a:latin typeface="Gill Sans MT" panose="020B0502020104020203" pitchFamily="34" charset="0"/>
              </a:rPr>
              <a:t>You will keep him in perfect peace, whose mind is stayed on You, Because he trusts in You.</a:t>
            </a:r>
            <a:endParaRPr lang="en-US" sz="4800" b="1" u="sng" dirty="0">
              <a:solidFill>
                <a:srgbClr val="FFFF00"/>
              </a:solidFill>
              <a:latin typeface="Gill Sans MT" panose="020B0502020104020203" pitchFamily="34" charset="0"/>
            </a:endParaRPr>
          </a:p>
        </p:txBody>
      </p:sp>
    </p:spTree>
    <p:extLst>
      <p:ext uri="{BB962C8B-B14F-4D97-AF65-F5344CB8AC3E}">
        <p14:creationId xmlns:p14="http://schemas.microsoft.com/office/powerpoint/2010/main" val="33641945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087395"/>
            <a:ext cx="4404204" cy="5770607"/>
          </a:xfrm>
          <a:prstGeom prst="rect">
            <a:avLst/>
          </a:prstGeom>
        </p:spPr>
      </p:pic>
      <p:sp>
        <p:nvSpPr>
          <p:cNvPr id="4" name="TextBox 3"/>
          <p:cNvSpPr txBox="1"/>
          <p:nvPr/>
        </p:nvSpPr>
        <p:spPr>
          <a:xfrm>
            <a:off x="2034746" y="914400"/>
            <a:ext cx="7109254" cy="3785652"/>
          </a:xfrm>
          <a:prstGeom prst="rect">
            <a:avLst/>
          </a:prstGeom>
          <a:noFill/>
        </p:spPr>
        <p:txBody>
          <a:bodyPr wrap="square" rtlCol="0">
            <a:spAutoFit/>
          </a:bodyPr>
          <a:lstStyle/>
          <a:p>
            <a:pPr algn="ctr"/>
            <a:r>
              <a:rPr lang="en-US" sz="8000" dirty="0" smtClean="0">
                <a:latin typeface="Ebrima" panose="02000000000000000000" pitchFamily="2" charset="0"/>
                <a:ea typeface="Ebrima" panose="02000000000000000000" pitchFamily="2" charset="0"/>
                <a:cs typeface="Ebrima" panose="02000000000000000000" pitchFamily="2" charset="0"/>
              </a:rPr>
              <a:t>We fill our </a:t>
            </a:r>
          </a:p>
          <a:p>
            <a:pPr algn="ctr"/>
            <a:r>
              <a:rPr lang="en-US" sz="8000" dirty="0" smtClean="0">
                <a:latin typeface="Ebrima" panose="02000000000000000000" pitchFamily="2" charset="0"/>
                <a:ea typeface="Ebrima" panose="02000000000000000000" pitchFamily="2" charset="0"/>
                <a:cs typeface="Ebrima" panose="02000000000000000000" pitchFamily="2" charset="0"/>
              </a:rPr>
              <a:t>bags with</a:t>
            </a:r>
          </a:p>
          <a:p>
            <a:pPr algn="ctr"/>
            <a:r>
              <a:rPr lang="en-US" sz="8000" b="1" u="sng" dirty="0" smtClean="0">
                <a:solidFill>
                  <a:srgbClr val="AB011E"/>
                </a:solidFill>
                <a:latin typeface="Ebrima" panose="02000000000000000000" pitchFamily="2" charset="0"/>
                <a:ea typeface="Ebrima" panose="02000000000000000000" pitchFamily="2" charset="0"/>
                <a:cs typeface="Ebrima" panose="02000000000000000000" pitchFamily="2" charset="0"/>
              </a:rPr>
              <a:t>WORRY</a:t>
            </a:r>
            <a:r>
              <a:rPr lang="en-US" sz="8000" dirty="0" smtClean="0">
                <a:latin typeface="Ebrima" panose="02000000000000000000" pitchFamily="2" charset="0"/>
                <a:ea typeface="Ebrima" panose="02000000000000000000" pitchFamily="2" charset="0"/>
                <a:cs typeface="Ebrima" panose="02000000000000000000" pitchFamily="2" charset="0"/>
              </a:rPr>
              <a:t>.</a:t>
            </a:r>
            <a:endParaRPr lang="en-US" sz="8000" dirty="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34277022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7000"/>
              </a:schemeClr>
            </a:gs>
            <a:gs pos="100000">
              <a:srgbClr val="08338F"/>
            </a:gs>
          </a:gsLst>
          <a:lin ang="16200000" scaled="1"/>
        </a:gradFill>
        <a:effectLst/>
      </p:bgPr>
    </p:bg>
    <p:spTree>
      <p:nvGrpSpPr>
        <p:cNvPr id="1" name=""/>
        <p:cNvGrpSpPr/>
        <p:nvPr/>
      </p:nvGrpSpPr>
      <p:grpSpPr>
        <a:xfrm>
          <a:off x="0" y="0"/>
          <a:ext cx="0" cy="0"/>
          <a:chOff x="0" y="0"/>
          <a:chExt cx="0" cy="0"/>
        </a:xfrm>
      </p:grpSpPr>
      <p:sp>
        <p:nvSpPr>
          <p:cNvPr id="2" name="TextBox 1"/>
          <p:cNvSpPr txBox="1"/>
          <p:nvPr/>
        </p:nvSpPr>
        <p:spPr>
          <a:xfrm>
            <a:off x="98854" y="140043"/>
            <a:ext cx="8921578" cy="2585323"/>
          </a:xfrm>
          <a:prstGeom prst="rect">
            <a:avLst/>
          </a:prstGeom>
          <a:noFill/>
        </p:spPr>
        <p:txBody>
          <a:bodyPr wrap="square" rtlCol="0">
            <a:spAutoFit/>
          </a:bodyPr>
          <a:lstStyle/>
          <a:p>
            <a:pPr algn="ctr"/>
            <a:r>
              <a:rPr lang="en-US" sz="5400" b="1" u="sng" dirty="0" smtClean="0">
                <a:solidFill>
                  <a:srgbClr val="FFFF00"/>
                </a:solidFill>
                <a:latin typeface="Gill Sans MT" panose="020B0502020104020203" pitchFamily="34" charset="0"/>
              </a:rPr>
              <a:t>1 PETER 5:7</a:t>
            </a:r>
          </a:p>
          <a:p>
            <a:pPr algn="ctr"/>
            <a:r>
              <a:rPr lang="en-US" sz="5400" dirty="0" smtClean="0">
                <a:solidFill>
                  <a:schemeClr val="bg1"/>
                </a:solidFill>
                <a:latin typeface="Gill Sans MT" panose="020B0502020104020203" pitchFamily="34" charset="0"/>
              </a:rPr>
              <a:t>casting all your care upon Him, for He cares for you.</a:t>
            </a:r>
            <a:endParaRPr lang="en-US" sz="4800" b="1" u="sng" dirty="0">
              <a:solidFill>
                <a:srgbClr val="FFFF00"/>
              </a:solidFill>
              <a:latin typeface="Gill Sans MT" panose="020B0502020104020203" pitchFamily="34" charset="0"/>
            </a:endParaRPr>
          </a:p>
        </p:txBody>
      </p:sp>
    </p:spTree>
    <p:extLst>
      <p:ext uri="{BB962C8B-B14F-4D97-AF65-F5344CB8AC3E}">
        <p14:creationId xmlns:p14="http://schemas.microsoft.com/office/powerpoint/2010/main" val="282961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7000"/>
              </a:schemeClr>
            </a:gs>
            <a:gs pos="100000">
              <a:srgbClr val="08338F"/>
            </a:gs>
          </a:gsLst>
          <a:lin ang="16200000" scaled="1"/>
        </a:gradFill>
        <a:effectLst/>
      </p:bgPr>
    </p:bg>
    <p:spTree>
      <p:nvGrpSpPr>
        <p:cNvPr id="1" name=""/>
        <p:cNvGrpSpPr/>
        <p:nvPr/>
      </p:nvGrpSpPr>
      <p:grpSpPr>
        <a:xfrm>
          <a:off x="0" y="0"/>
          <a:ext cx="0" cy="0"/>
          <a:chOff x="0" y="0"/>
          <a:chExt cx="0" cy="0"/>
        </a:xfrm>
      </p:grpSpPr>
      <p:sp>
        <p:nvSpPr>
          <p:cNvPr id="2" name="TextBox 1"/>
          <p:cNvSpPr txBox="1"/>
          <p:nvPr/>
        </p:nvSpPr>
        <p:spPr>
          <a:xfrm>
            <a:off x="98854" y="140043"/>
            <a:ext cx="8921578" cy="6647974"/>
          </a:xfrm>
          <a:prstGeom prst="rect">
            <a:avLst/>
          </a:prstGeom>
          <a:noFill/>
        </p:spPr>
        <p:txBody>
          <a:bodyPr wrap="square" rtlCol="0">
            <a:spAutoFit/>
          </a:bodyPr>
          <a:lstStyle/>
          <a:p>
            <a:pPr algn="ctr"/>
            <a:r>
              <a:rPr lang="en-US" sz="5400" b="1" u="sng" dirty="0" smtClean="0">
                <a:solidFill>
                  <a:srgbClr val="FFFF00"/>
                </a:solidFill>
                <a:latin typeface="Gill Sans MT" panose="020B0502020104020203" pitchFamily="34" charset="0"/>
              </a:rPr>
              <a:t>MATTHEW 6:34 </a:t>
            </a:r>
          </a:p>
          <a:p>
            <a:pPr algn="ctr"/>
            <a:r>
              <a:rPr lang="en-US" sz="3600" b="1" dirty="0" smtClean="0">
                <a:solidFill>
                  <a:srgbClr val="FFFF00"/>
                </a:solidFill>
                <a:latin typeface="Gill Sans MT" panose="020B0502020104020203" pitchFamily="34" charset="0"/>
              </a:rPr>
              <a:t>(THE MESSAGE)</a:t>
            </a:r>
          </a:p>
          <a:p>
            <a:pPr algn="ctr"/>
            <a:r>
              <a:rPr lang="en-US" sz="4800" dirty="0" smtClean="0">
                <a:solidFill>
                  <a:schemeClr val="bg1"/>
                </a:solidFill>
                <a:latin typeface="Gill Sans MT" panose="020B0502020104020203" pitchFamily="34" charset="0"/>
              </a:rPr>
              <a:t>“Give your entire attention to what God is doing right now, and don’t get worked up about what may or may not happen tomorrow. God will help you deal with whatever hard things come up when the time comes.</a:t>
            </a:r>
            <a:endParaRPr lang="en-US" sz="4400" b="1" u="sng" dirty="0">
              <a:solidFill>
                <a:srgbClr val="FFFF00"/>
              </a:solidFill>
              <a:latin typeface="Gill Sans MT" panose="020B0502020104020203" pitchFamily="34" charset="0"/>
            </a:endParaRPr>
          </a:p>
        </p:txBody>
      </p:sp>
    </p:spTree>
    <p:extLst>
      <p:ext uri="{BB962C8B-B14F-4D97-AF65-F5344CB8AC3E}">
        <p14:creationId xmlns:p14="http://schemas.microsoft.com/office/powerpoint/2010/main" val="25905930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7000"/>
              </a:schemeClr>
            </a:gs>
            <a:gs pos="100000">
              <a:srgbClr val="08338F"/>
            </a:gs>
          </a:gsLst>
          <a:lin ang="16200000" scaled="1"/>
        </a:gradFill>
        <a:effectLst/>
      </p:bgPr>
    </p:bg>
    <p:spTree>
      <p:nvGrpSpPr>
        <p:cNvPr id="1" name=""/>
        <p:cNvGrpSpPr/>
        <p:nvPr/>
      </p:nvGrpSpPr>
      <p:grpSpPr>
        <a:xfrm>
          <a:off x="0" y="0"/>
          <a:ext cx="0" cy="0"/>
          <a:chOff x="0" y="0"/>
          <a:chExt cx="0" cy="0"/>
        </a:xfrm>
      </p:grpSpPr>
      <p:sp>
        <p:nvSpPr>
          <p:cNvPr id="2" name="TextBox 1"/>
          <p:cNvSpPr txBox="1"/>
          <p:nvPr/>
        </p:nvSpPr>
        <p:spPr>
          <a:xfrm>
            <a:off x="98854" y="140043"/>
            <a:ext cx="8921578" cy="5078313"/>
          </a:xfrm>
          <a:prstGeom prst="rect">
            <a:avLst/>
          </a:prstGeom>
          <a:noFill/>
        </p:spPr>
        <p:txBody>
          <a:bodyPr wrap="square" rtlCol="0">
            <a:spAutoFit/>
          </a:bodyPr>
          <a:lstStyle/>
          <a:p>
            <a:pPr algn="ctr"/>
            <a:r>
              <a:rPr lang="en-US" sz="5400" b="1" u="sng" dirty="0" smtClean="0">
                <a:solidFill>
                  <a:srgbClr val="FFFF00"/>
                </a:solidFill>
                <a:latin typeface="Gill Sans MT" panose="020B0502020104020203" pitchFamily="34" charset="0"/>
              </a:rPr>
              <a:t>PHILIPPIANS 4:6</a:t>
            </a:r>
          </a:p>
          <a:p>
            <a:pPr algn="ctr"/>
            <a:r>
              <a:rPr lang="en-US" sz="5400" dirty="0" smtClean="0">
                <a:solidFill>
                  <a:schemeClr val="bg1"/>
                </a:solidFill>
                <a:latin typeface="Gill Sans MT" panose="020B0502020104020203" pitchFamily="34" charset="0"/>
              </a:rPr>
              <a:t>Be anxious for nothing, but in everything by prayer and supplication, with thanksgiving, let your requests be made known to God; </a:t>
            </a:r>
            <a:endParaRPr lang="en-US" sz="4800" b="1" u="sng" dirty="0">
              <a:solidFill>
                <a:srgbClr val="FFFF00"/>
              </a:solidFill>
              <a:latin typeface="Gill Sans MT" panose="020B0502020104020203" pitchFamily="34" charset="0"/>
            </a:endParaRPr>
          </a:p>
        </p:txBody>
      </p:sp>
    </p:spTree>
    <p:extLst>
      <p:ext uri="{BB962C8B-B14F-4D97-AF65-F5344CB8AC3E}">
        <p14:creationId xmlns:p14="http://schemas.microsoft.com/office/powerpoint/2010/main" val="41011742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7000"/>
              </a:schemeClr>
            </a:gs>
            <a:gs pos="100000">
              <a:srgbClr val="08338F"/>
            </a:gs>
          </a:gsLst>
          <a:lin ang="16200000" scaled="1"/>
        </a:gradFill>
        <a:effectLst/>
      </p:bgPr>
    </p:bg>
    <p:spTree>
      <p:nvGrpSpPr>
        <p:cNvPr id="1" name=""/>
        <p:cNvGrpSpPr/>
        <p:nvPr/>
      </p:nvGrpSpPr>
      <p:grpSpPr>
        <a:xfrm>
          <a:off x="0" y="0"/>
          <a:ext cx="0" cy="0"/>
          <a:chOff x="0" y="0"/>
          <a:chExt cx="0" cy="0"/>
        </a:xfrm>
      </p:grpSpPr>
      <p:sp>
        <p:nvSpPr>
          <p:cNvPr id="2" name="TextBox 1"/>
          <p:cNvSpPr txBox="1"/>
          <p:nvPr/>
        </p:nvSpPr>
        <p:spPr>
          <a:xfrm>
            <a:off x="98854" y="140043"/>
            <a:ext cx="8921578" cy="4247317"/>
          </a:xfrm>
          <a:prstGeom prst="rect">
            <a:avLst/>
          </a:prstGeom>
          <a:noFill/>
        </p:spPr>
        <p:txBody>
          <a:bodyPr wrap="square" rtlCol="0">
            <a:spAutoFit/>
          </a:bodyPr>
          <a:lstStyle/>
          <a:p>
            <a:pPr algn="ctr"/>
            <a:r>
              <a:rPr lang="en-US" sz="5400" b="1" u="sng" dirty="0" smtClean="0">
                <a:solidFill>
                  <a:srgbClr val="FFFF00"/>
                </a:solidFill>
                <a:latin typeface="Gill Sans MT" panose="020B0502020104020203" pitchFamily="34" charset="0"/>
              </a:rPr>
              <a:t>PHILIPPIANS 4:7</a:t>
            </a:r>
          </a:p>
          <a:p>
            <a:pPr algn="ctr"/>
            <a:r>
              <a:rPr lang="en-US" sz="5400" dirty="0" smtClean="0">
                <a:solidFill>
                  <a:schemeClr val="bg1"/>
                </a:solidFill>
                <a:latin typeface="Gill Sans MT" panose="020B0502020104020203" pitchFamily="34" charset="0"/>
              </a:rPr>
              <a:t>and the peace of God, which surpasses all understanding, will guard your hearts and minds through Christ Jesus.</a:t>
            </a:r>
            <a:endParaRPr lang="en-US" sz="4800" b="1" u="sng" dirty="0">
              <a:solidFill>
                <a:srgbClr val="FFFF00"/>
              </a:solidFill>
              <a:latin typeface="Gill Sans MT" panose="020B0502020104020203" pitchFamily="34" charset="0"/>
            </a:endParaRPr>
          </a:p>
        </p:txBody>
      </p:sp>
    </p:spTree>
    <p:extLst>
      <p:ext uri="{BB962C8B-B14F-4D97-AF65-F5344CB8AC3E}">
        <p14:creationId xmlns:p14="http://schemas.microsoft.com/office/powerpoint/2010/main" val="2583237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087395"/>
            <a:ext cx="4404204" cy="5770607"/>
          </a:xfrm>
          <a:prstGeom prst="rect">
            <a:avLst/>
          </a:prstGeom>
        </p:spPr>
      </p:pic>
      <p:sp>
        <p:nvSpPr>
          <p:cNvPr id="4" name="TextBox 3"/>
          <p:cNvSpPr txBox="1"/>
          <p:nvPr/>
        </p:nvSpPr>
        <p:spPr>
          <a:xfrm>
            <a:off x="1911178" y="848498"/>
            <a:ext cx="7109254" cy="3416320"/>
          </a:xfrm>
          <a:prstGeom prst="rect">
            <a:avLst/>
          </a:prstGeom>
          <a:noFill/>
        </p:spPr>
        <p:txBody>
          <a:bodyPr wrap="square" rtlCol="0">
            <a:spAutoFit/>
          </a:bodyPr>
          <a:lstStyle/>
          <a:p>
            <a:pPr algn="ctr"/>
            <a:r>
              <a:rPr lang="en-US" sz="7200" dirty="0" smtClean="0">
                <a:latin typeface="Ebrima" panose="02000000000000000000" pitchFamily="2" charset="0"/>
                <a:ea typeface="Ebrima" panose="02000000000000000000" pitchFamily="2" charset="0"/>
                <a:cs typeface="Ebrima" panose="02000000000000000000" pitchFamily="2" charset="0"/>
              </a:rPr>
              <a:t>We fill our </a:t>
            </a:r>
          </a:p>
          <a:p>
            <a:pPr algn="ctr"/>
            <a:r>
              <a:rPr lang="en-US" sz="7200" dirty="0" smtClean="0">
                <a:latin typeface="Ebrima" panose="02000000000000000000" pitchFamily="2" charset="0"/>
                <a:ea typeface="Ebrima" panose="02000000000000000000" pitchFamily="2" charset="0"/>
                <a:cs typeface="Ebrima" panose="02000000000000000000" pitchFamily="2" charset="0"/>
              </a:rPr>
              <a:t>bags with</a:t>
            </a:r>
          </a:p>
          <a:p>
            <a:pPr algn="ctr"/>
            <a:r>
              <a:rPr lang="en-US" sz="7200" b="1" u="sng" dirty="0" smtClean="0">
                <a:solidFill>
                  <a:srgbClr val="AB011E"/>
                </a:solidFill>
                <a:latin typeface="Ebrima" panose="02000000000000000000" pitchFamily="2" charset="0"/>
                <a:ea typeface="Ebrima" panose="02000000000000000000" pitchFamily="2" charset="0"/>
                <a:cs typeface="Ebrima" panose="02000000000000000000" pitchFamily="2" charset="0"/>
              </a:rPr>
              <a:t>HOPELESSNESS</a:t>
            </a:r>
            <a:r>
              <a:rPr lang="en-US" sz="7200" dirty="0" smtClean="0">
                <a:latin typeface="Ebrima" panose="02000000000000000000" pitchFamily="2" charset="0"/>
                <a:ea typeface="Ebrima" panose="02000000000000000000" pitchFamily="2" charset="0"/>
                <a:cs typeface="Ebrima" panose="02000000000000000000" pitchFamily="2" charset="0"/>
              </a:rPr>
              <a:t>.</a:t>
            </a:r>
            <a:endParaRPr lang="en-US" sz="7200" dirty="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9235380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84355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7000"/>
              </a:schemeClr>
            </a:gs>
            <a:gs pos="100000">
              <a:srgbClr val="08338F"/>
            </a:gs>
          </a:gsLst>
          <a:lin ang="16200000" scaled="1"/>
        </a:gradFill>
        <a:effectLst/>
      </p:bgPr>
    </p:bg>
    <p:spTree>
      <p:nvGrpSpPr>
        <p:cNvPr id="1" name=""/>
        <p:cNvGrpSpPr/>
        <p:nvPr/>
      </p:nvGrpSpPr>
      <p:grpSpPr>
        <a:xfrm>
          <a:off x="0" y="0"/>
          <a:ext cx="0" cy="0"/>
          <a:chOff x="0" y="0"/>
          <a:chExt cx="0" cy="0"/>
        </a:xfrm>
      </p:grpSpPr>
      <p:sp>
        <p:nvSpPr>
          <p:cNvPr id="2" name="TextBox 1"/>
          <p:cNvSpPr txBox="1"/>
          <p:nvPr/>
        </p:nvSpPr>
        <p:spPr>
          <a:xfrm>
            <a:off x="98854" y="140043"/>
            <a:ext cx="8921578" cy="3416320"/>
          </a:xfrm>
          <a:prstGeom prst="rect">
            <a:avLst/>
          </a:prstGeom>
          <a:noFill/>
        </p:spPr>
        <p:txBody>
          <a:bodyPr wrap="square" rtlCol="0">
            <a:spAutoFit/>
          </a:bodyPr>
          <a:lstStyle/>
          <a:p>
            <a:pPr algn="ctr"/>
            <a:r>
              <a:rPr lang="en-US" sz="5400" b="1" u="sng" dirty="0" smtClean="0">
                <a:solidFill>
                  <a:srgbClr val="FFFF00"/>
                </a:solidFill>
                <a:latin typeface="Gill Sans MT" panose="020B0502020104020203" pitchFamily="34" charset="0"/>
              </a:rPr>
              <a:t>PSALM 121:1</a:t>
            </a:r>
          </a:p>
          <a:p>
            <a:pPr algn="ctr"/>
            <a:r>
              <a:rPr lang="en-US" sz="5400" dirty="0" smtClean="0">
                <a:solidFill>
                  <a:schemeClr val="bg1"/>
                </a:solidFill>
                <a:latin typeface="Gill Sans MT" panose="020B0502020104020203" pitchFamily="34" charset="0"/>
              </a:rPr>
              <a:t>I will lift up my eyes to the hills—from whence comes my help? </a:t>
            </a:r>
            <a:endParaRPr lang="en-US" sz="4800" b="1" u="sng" dirty="0">
              <a:solidFill>
                <a:srgbClr val="FFFF00"/>
              </a:solidFill>
              <a:latin typeface="Gill Sans MT" panose="020B0502020104020203" pitchFamily="34" charset="0"/>
            </a:endParaRPr>
          </a:p>
        </p:txBody>
      </p:sp>
    </p:spTree>
    <p:extLst>
      <p:ext uri="{BB962C8B-B14F-4D97-AF65-F5344CB8AC3E}">
        <p14:creationId xmlns:p14="http://schemas.microsoft.com/office/powerpoint/2010/main" val="20776031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7000"/>
              </a:schemeClr>
            </a:gs>
            <a:gs pos="100000">
              <a:srgbClr val="08338F"/>
            </a:gs>
          </a:gsLst>
          <a:lin ang="16200000" scaled="1"/>
        </a:gradFill>
        <a:effectLst/>
      </p:bgPr>
    </p:bg>
    <p:spTree>
      <p:nvGrpSpPr>
        <p:cNvPr id="1" name=""/>
        <p:cNvGrpSpPr/>
        <p:nvPr/>
      </p:nvGrpSpPr>
      <p:grpSpPr>
        <a:xfrm>
          <a:off x="0" y="0"/>
          <a:ext cx="0" cy="0"/>
          <a:chOff x="0" y="0"/>
          <a:chExt cx="0" cy="0"/>
        </a:xfrm>
      </p:grpSpPr>
      <p:sp>
        <p:nvSpPr>
          <p:cNvPr id="2" name="TextBox 1"/>
          <p:cNvSpPr txBox="1"/>
          <p:nvPr/>
        </p:nvSpPr>
        <p:spPr>
          <a:xfrm>
            <a:off x="98854" y="140043"/>
            <a:ext cx="8921578" cy="2585323"/>
          </a:xfrm>
          <a:prstGeom prst="rect">
            <a:avLst/>
          </a:prstGeom>
          <a:noFill/>
        </p:spPr>
        <p:txBody>
          <a:bodyPr wrap="square" rtlCol="0">
            <a:spAutoFit/>
          </a:bodyPr>
          <a:lstStyle/>
          <a:p>
            <a:pPr algn="ctr"/>
            <a:r>
              <a:rPr lang="en-US" sz="5400" b="1" u="sng" dirty="0" smtClean="0">
                <a:solidFill>
                  <a:srgbClr val="FFFF00"/>
                </a:solidFill>
                <a:latin typeface="Gill Sans MT" panose="020B0502020104020203" pitchFamily="34" charset="0"/>
              </a:rPr>
              <a:t>PSALM 121:2</a:t>
            </a:r>
          </a:p>
          <a:p>
            <a:pPr algn="ctr"/>
            <a:r>
              <a:rPr lang="en-US" sz="5400" dirty="0" smtClean="0">
                <a:solidFill>
                  <a:schemeClr val="bg1"/>
                </a:solidFill>
                <a:latin typeface="Gill Sans MT" panose="020B0502020104020203" pitchFamily="34" charset="0"/>
              </a:rPr>
              <a:t>My help comes from the Lord, Who made heaven and earth. </a:t>
            </a:r>
            <a:endParaRPr lang="en-US" sz="4800" b="1" u="sng" dirty="0">
              <a:solidFill>
                <a:srgbClr val="FFFF00"/>
              </a:solidFill>
              <a:latin typeface="Gill Sans MT" panose="020B0502020104020203" pitchFamily="34" charset="0"/>
            </a:endParaRPr>
          </a:p>
        </p:txBody>
      </p:sp>
    </p:spTree>
    <p:extLst>
      <p:ext uri="{BB962C8B-B14F-4D97-AF65-F5344CB8AC3E}">
        <p14:creationId xmlns:p14="http://schemas.microsoft.com/office/powerpoint/2010/main" val="34351714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2000" r="-2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11519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7000"/>
              </a:schemeClr>
            </a:gs>
            <a:gs pos="100000">
              <a:srgbClr val="08338F"/>
            </a:gs>
          </a:gsLst>
          <a:lin ang="16200000" scaled="1"/>
        </a:gradFill>
        <a:effectLst/>
      </p:bgPr>
    </p:bg>
    <p:spTree>
      <p:nvGrpSpPr>
        <p:cNvPr id="1" name=""/>
        <p:cNvGrpSpPr/>
        <p:nvPr/>
      </p:nvGrpSpPr>
      <p:grpSpPr>
        <a:xfrm>
          <a:off x="0" y="0"/>
          <a:ext cx="0" cy="0"/>
          <a:chOff x="0" y="0"/>
          <a:chExt cx="0" cy="0"/>
        </a:xfrm>
      </p:grpSpPr>
      <p:sp>
        <p:nvSpPr>
          <p:cNvPr id="2" name="TextBox 1"/>
          <p:cNvSpPr txBox="1"/>
          <p:nvPr/>
        </p:nvSpPr>
        <p:spPr>
          <a:xfrm>
            <a:off x="98854" y="140043"/>
            <a:ext cx="8921578" cy="3416320"/>
          </a:xfrm>
          <a:prstGeom prst="rect">
            <a:avLst/>
          </a:prstGeom>
          <a:noFill/>
        </p:spPr>
        <p:txBody>
          <a:bodyPr wrap="square" rtlCol="0">
            <a:spAutoFit/>
          </a:bodyPr>
          <a:lstStyle/>
          <a:p>
            <a:pPr algn="ctr"/>
            <a:r>
              <a:rPr lang="en-US" sz="5400" b="1" u="sng" dirty="0" smtClean="0">
                <a:solidFill>
                  <a:srgbClr val="FFFF00"/>
                </a:solidFill>
                <a:latin typeface="Gill Sans MT" panose="020B0502020104020203" pitchFamily="34" charset="0"/>
              </a:rPr>
              <a:t>PSALM 121:3</a:t>
            </a:r>
          </a:p>
          <a:p>
            <a:pPr algn="ctr"/>
            <a:r>
              <a:rPr lang="en-US" sz="5400" dirty="0" smtClean="0">
                <a:solidFill>
                  <a:schemeClr val="bg1"/>
                </a:solidFill>
                <a:latin typeface="Gill Sans MT" panose="020B0502020104020203" pitchFamily="34" charset="0"/>
              </a:rPr>
              <a:t>He will not allow your foot to be moved; He who keeps you will not slumber. </a:t>
            </a:r>
            <a:endParaRPr lang="en-US" sz="4800" b="1" u="sng" dirty="0">
              <a:solidFill>
                <a:srgbClr val="FFFF00"/>
              </a:solidFill>
              <a:latin typeface="Gill Sans MT" panose="020B0502020104020203" pitchFamily="34" charset="0"/>
            </a:endParaRPr>
          </a:p>
        </p:txBody>
      </p:sp>
    </p:spTree>
    <p:extLst>
      <p:ext uri="{BB962C8B-B14F-4D97-AF65-F5344CB8AC3E}">
        <p14:creationId xmlns:p14="http://schemas.microsoft.com/office/powerpoint/2010/main" val="20150196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7000"/>
              </a:schemeClr>
            </a:gs>
            <a:gs pos="100000">
              <a:srgbClr val="08338F"/>
            </a:gs>
          </a:gsLst>
          <a:lin ang="16200000" scaled="1"/>
        </a:gradFill>
        <a:effectLst/>
      </p:bgPr>
    </p:bg>
    <p:spTree>
      <p:nvGrpSpPr>
        <p:cNvPr id="1" name=""/>
        <p:cNvGrpSpPr/>
        <p:nvPr/>
      </p:nvGrpSpPr>
      <p:grpSpPr>
        <a:xfrm>
          <a:off x="0" y="0"/>
          <a:ext cx="0" cy="0"/>
          <a:chOff x="0" y="0"/>
          <a:chExt cx="0" cy="0"/>
        </a:xfrm>
      </p:grpSpPr>
      <p:sp>
        <p:nvSpPr>
          <p:cNvPr id="2" name="TextBox 1"/>
          <p:cNvSpPr txBox="1"/>
          <p:nvPr/>
        </p:nvSpPr>
        <p:spPr>
          <a:xfrm>
            <a:off x="98854" y="140043"/>
            <a:ext cx="8921578" cy="2585323"/>
          </a:xfrm>
          <a:prstGeom prst="rect">
            <a:avLst/>
          </a:prstGeom>
          <a:noFill/>
        </p:spPr>
        <p:txBody>
          <a:bodyPr wrap="square" rtlCol="0">
            <a:spAutoFit/>
          </a:bodyPr>
          <a:lstStyle/>
          <a:p>
            <a:pPr algn="ctr"/>
            <a:r>
              <a:rPr lang="en-US" sz="5400" b="1" u="sng" dirty="0" smtClean="0">
                <a:solidFill>
                  <a:srgbClr val="FFFF00"/>
                </a:solidFill>
                <a:latin typeface="Gill Sans MT" panose="020B0502020104020203" pitchFamily="34" charset="0"/>
              </a:rPr>
              <a:t>PSALM 121:4</a:t>
            </a:r>
          </a:p>
          <a:p>
            <a:pPr algn="ctr"/>
            <a:r>
              <a:rPr lang="en-US" sz="5400" dirty="0" smtClean="0">
                <a:solidFill>
                  <a:schemeClr val="bg1"/>
                </a:solidFill>
                <a:latin typeface="Gill Sans MT" panose="020B0502020104020203" pitchFamily="34" charset="0"/>
              </a:rPr>
              <a:t>Behold, He who keeps Israel shall neither slumber nor sleep. </a:t>
            </a:r>
            <a:endParaRPr lang="en-US" sz="4800" b="1" u="sng" dirty="0">
              <a:solidFill>
                <a:srgbClr val="FFFF00"/>
              </a:solidFill>
              <a:latin typeface="Gill Sans MT" panose="020B0502020104020203" pitchFamily="34" charset="0"/>
            </a:endParaRPr>
          </a:p>
        </p:txBody>
      </p:sp>
    </p:spTree>
    <p:extLst>
      <p:ext uri="{BB962C8B-B14F-4D97-AF65-F5344CB8AC3E}">
        <p14:creationId xmlns:p14="http://schemas.microsoft.com/office/powerpoint/2010/main" val="23973143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7000"/>
              </a:schemeClr>
            </a:gs>
            <a:gs pos="100000">
              <a:srgbClr val="08338F"/>
            </a:gs>
          </a:gsLst>
          <a:lin ang="16200000" scaled="1"/>
        </a:gradFill>
        <a:effectLst/>
      </p:bgPr>
    </p:bg>
    <p:spTree>
      <p:nvGrpSpPr>
        <p:cNvPr id="1" name=""/>
        <p:cNvGrpSpPr/>
        <p:nvPr/>
      </p:nvGrpSpPr>
      <p:grpSpPr>
        <a:xfrm>
          <a:off x="0" y="0"/>
          <a:ext cx="0" cy="0"/>
          <a:chOff x="0" y="0"/>
          <a:chExt cx="0" cy="0"/>
        </a:xfrm>
      </p:grpSpPr>
      <p:sp>
        <p:nvSpPr>
          <p:cNvPr id="2" name="TextBox 1"/>
          <p:cNvSpPr txBox="1"/>
          <p:nvPr/>
        </p:nvSpPr>
        <p:spPr>
          <a:xfrm>
            <a:off x="98854" y="140043"/>
            <a:ext cx="8921578" cy="3416320"/>
          </a:xfrm>
          <a:prstGeom prst="rect">
            <a:avLst/>
          </a:prstGeom>
          <a:noFill/>
        </p:spPr>
        <p:txBody>
          <a:bodyPr wrap="square" rtlCol="0">
            <a:spAutoFit/>
          </a:bodyPr>
          <a:lstStyle/>
          <a:p>
            <a:pPr algn="ctr"/>
            <a:r>
              <a:rPr lang="en-US" sz="5400" b="1" u="sng" dirty="0" smtClean="0">
                <a:solidFill>
                  <a:srgbClr val="FFFF00"/>
                </a:solidFill>
                <a:latin typeface="Gill Sans MT" panose="020B0502020104020203" pitchFamily="34" charset="0"/>
              </a:rPr>
              <a:t>PSALM 121:5</a:t>
            </a:r>
          </a:p>
          <a:p>
            <a:pPr algn="ctr"/>
            <a:r>
              <a:rPr lang="en-US" sz="5400" dirty="0" smtClean="0">
                <a:solidFill>
                  <a:schemeClr val="bg1"/>
                </a:solidFill>
                <a:latin typeface="Gill Sans MT" panose="020B0502020104020203" pitchFamily="34" charset="0"/>
              </a:rPr>
              <a:t>The Lord is your keeper; the Lord is your shade at your right hand. </a:t>
            </a:r>
            <a:endParaRPr lang="en-US" sz="4800" b="1" u="sng" dirty="0">
              <a:solidFill>
                <a:srgbClr val="FFFF00"/>
              </a:solidFill>
              <a:latin typeface="Gill Sans MT" panose="020B0502020104020203" pitchFamily="34" charset="0"/>
            </a:endParaRPr>
          </a:p>
        </p:txBody>
      </p:sp>
    </p:spTree>
    <p:extLst>
      <p:ext uri="{BB962C8B-B14F-4D97-AF65-F5344CB8AC3E}">
        <p14:creationId xmlns:p14="http://schemas.microsoft.com/office/powerpoint/2010/main" val="23739436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7000"/>
              </a:schemeClr>
            </a:gs>
            <a:gs pos="100000">
              <a:srgbClr val="08338F"/>
            </a:gs>
          </a:gsLst>
          <a:lin ang="16200000" scaled="1"/>
        </a:gradFill>
        <a:effectLst/>
      </p:bgPr>
    </p:bg>
    <p:spTree>
      <p:nvGrpSpPr>
        <p:cNvPr id="1" name=""/>
        <p:cNvGrpSpPr/>
        <p:nvPr/>
      </p:nvGrpSpPr>
      <p:grpSpPr>
        <a:xfrm>
          <a:off x="0" y="0"/>
          <a:ext cx="0" cy="0"/>
          <a:chOff x="0" y="0"/>
          <a:chExt cx="0" cy="0"/>
        </a:xfrm>
      </p:grpSpPr>
      <p:sp>
        <p:nvSpPr>
          <p:cNvPr id="2" name="TextBox 1"/>
          <p:cNvSpPr txBox="1"/>
          <p:nvPr/>
        </p:nvSpPr>
        <p:spPr>
          <a:xfrm>
            <a:off x="98854" y="140043"/>
            <a:ext cx="8921578" cy="2585323"/>
          </a:xfrm>
          <a:prstGeom prst="rect">
            <a:avLst/>
          </a:prstGeom>
          <a:noFill/>
        </p:spPr>
        <p:txBody>
          <a:bodyPr wrap="square" rtlCol="0">
            <a:spAutoFit/>
          </a:bodyPr>
          <a:lstStyle/>
          <a:p>
            <a:pPr algn="ctr"/>
            <a:r>
              <a:rPr lang="en-US" sz="5400" b="1" u="sng" dirty="0" smtClean="0">
                <a:solidFill>
                  <a:srgbClr val="FFFF00"/>
                </a:solidFill>
                <a:latin typeface="Gill Sans MT" panose="020B0502020104020203" pitchFamily="34" charset="0"/>
              </a:rPr>
              <a:t>PSALM 121:6</a:t>
            </a:r>
          </a:p>
          <a:p>
            <a:pPr algn="ctr"/>
            <a:r>
              <a:rPr lang="en-US" sz="5400" dirty="0" smtClean="0">
                <a:solidFill>
                  <a:schemeClr val="bg1"/>
                </a:solidFill>
                <a:latin typeface="Gill Sans MT" panose="020B0502020104020203" pitchFamily="34" charset="0"/>
              </a:rPr>
              <a:t>The sun shall not strike you by day, nor the moon by night. </a:t>
            </a:r>
            <a:endParaRPr lang="en-US" sz="4800" b="1" u="sng" dirty="0">
              <a:solidFill>
                <a:srgbClr val="FFFF00"/>
              </a:solidFill>
              <a:latin typeface="Gill Sans MT" panose="020B0502020104020203" pitchFamily="34" charset="0"/>
            </a:endParaRPr>
          </a:p>
        </p:txBody>
      </p:sp>
    </p:spTree>
    <p:extLst>
      <p:ext uri="{BB962C8B-B14F-4D97-AF65-F5344CB8AC3E}">
        <p14:creationId xmlns:p14="http://schemas.microsoft.com/office/powerpoint/2010/main" val="3804965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7000"/>
              </a:schemeClr>
            </a:gs>
            <a:gs pos="100000">
              <a:srgbClr val="08338F"/>
            </a:gs>
          </a:gsLst>
          <a:lin ang="16200000" scaled="1"/>
        </a:gradFill>
        <a:effectLst/>
      </p:bgPr>
    </p:bg>
    <p:spTree>
      <p:nvGrpSpPr>
        <p:cNvPr id="1" name=""/>
        <p:cNvGrpSpPr/>
        <p:nvPr/>
      </p:nvGrpSpPr>
      <p:grpSpPr>
        <a:xfrm>
          <a:off x="0" y="0"/>
          <a:ext cx="0" cy="0"/>
          <a:chOff x="0" y="0"/>
          <a:chExt cx="0" cy="0"/>
        </a:xfrm>
      </p:grpSpPr>
      <p:sp>
        <p:nvSpPr>
          <p:cNvPr id="2" name="TextBox 1"/>
          <p:cNvSpPr txBox="1"/>
          <p:nvPr/>
        </p:nvSpPr>
        <p:spPr>
          <a:xfrm>
            <a:off x="98854" y="140043"/>
            <a:ext cx="8921578" cy="3416320"/>
          </a:xfrm>
          <a:prstGeom prst="rect">
            <a:avLst/>
          </a:prstGeom>
          <a:noFill/>
        </p:spPr>
        <p:txBody>
          <a:bodyPr wrap="square" rtlCol="0">
            <a:spAutoFit/>
          </a:bodyPr>
          <a:lstStyle/>
          <a:p>
            <a:pPr algn="ctr"/>
            <a:r>
              <a:rPr lang="en-US" sz="5400" b="1" u="sng" dirty="0" smtClean="0">
                <a:solidFill>
                  <a:srgbClr val="FFFF00"/>
                </a:solidFill>
                <a:latin typeface="Gill Sans MT" panose="020B0502020104020203" pitchFamily="34" charset="0"/>
              </a:rPr>
              <a:t>PSALM 121:7</a:t>
            </a:r>
          </a:p>
          <a:p>
            <a:pPr algn="ctr"/>
            <a:r>
              <a:rPr lang="en-US" sz="5400" dirty="0" smtClean="0">
                <a:solidFill>
                  <a:schemeClr val="bg1"/>
                </a:solidFill>
                <a:latin typeface="Gill Sans MT" panose="020B0502020104020203" pitchFamily="34" charset="0"/>
              </a:rPr>
              <a:t>The Lord shall preserve you from all evil; He shall preserve your soul.</a:t>
            </a:r>
            <a:endParaRPr lang="en-US" sz="4800" b="1" u="sng" dirty="0">
              <a:solidFill>
                <a:srgbClr val="FFFF00"/>
              </a:solidFill>
              <a:latin typeface="Gill Sans MT" panose="020B0502020104020203" pitchFamily="34" charset="0"/>
            </a:endParaRPr>
          </a:p>
        </p:txBody>
      </p:sp>
    </p:spTree>
    <p:extLst>
      <p:ext uri="{BB962C8B-B14F-4D97-AF65-F5344CB8AC3E}">
        <p14:creationId xmlns:p14="http://schemas.microsoft.com/office/powerpoint/2010/main" val="22471718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86934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69957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58283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5575" y="0"/>
            <a:ext cx="4552850" cy="6858000"/>
          </a:xfrm>
          <a:prstGeom prst="rect">
            <a:avLst/>
          </a:prstGeom>
        </p:spPr>
      </p:pic>
    </p:spTree>
    <p:extLst>
      <p:ext uri="{BB962C8B-B14F-4D97-AF65-F5344CB8AC3E}">
        <p14:creationId xmlns:p14="http://schemas.microsoft.com/office/powerpoint/2010/main" val="26810692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087395"/>
            <a:ext cx="4404204" cy="5770607"/>
          </a:xfrm>
          <a:prstGeom prst="rect">
            <a:avLst/>
          </a:prstGeom>
        </p:spPr>
      </p:pic>
      <p:sp>
        <p:nvSpPr>
          <p:cNvPr id="4" name="TextBox 3"/>
          <p:cNvSpPr txBox="1"/>
          <p:nvPr/>
        </p:nvSpPr>
        <p:spPr>
          <a:xfrm>
            <a:off x="2327189" y="864973"/>
            <a:ext cx="6400800" cy="4154984"/>
          </a:xfrm>
          <a:prstGeom prst="rect">
            <a:avLst/>
          </a:prstGeom>
          <a:noFill/>
        </p:spPr>
        <p:txBody>
          <a:bodyPr wrap="square" rtlCol="0">
            <a:spAutoFit/>
          </a:bodyPr>
          <a:lstStyle/>
          <a:p>
            <a:pPr algn="ctr"/>
            <a:r>
              <a:rPr lang="en-US" sz="8800" dirty="0" smtClean="0">
                <a:latin typeface="Ebrima" panose="02000000000000000000" pitchFamily="2" charset="0"/>
                <a:ea typeface="Ebrima" panose="02000000000000000000" pitchFamily="2" charset="0"/>
                <a:cs typeface="Ebrima" panose="02000000000000000000" pitchFamily="2" charset="0"/>
              </a:rPr>
              <a:t>We fill our bags with</a:t>
            </a:r>
          </a:p>
          <a:p>
            <a:pPr algn="ctr"/>
            <a:r>
              <a:rPr lang="en-US" sz="8800" b="1" u="sng" dirty="0" smtClean="0">
                <a:solidFill>
                  <a:srgbClr val="AB011E"/>
                </a:solidFill>
                <a:latin typeface="Ebrima" panose="02000000000000000000" pitchFamily="2" charset="0"/>
                <a:ea typeface="Ebrima" panose="02000000000000000000" pitchFamily="2" charset="0"/>
                <a:cs typeface="Ebrima" panose="02000000000000000000" pitchFamily="2" charset="0"/>
              </a:rPr>
              <a:t>GUILT</a:t>
            </a:r>
            <a:r>
              <a:rPr lang="en-US" sz="8800" dirty="0" smtClean="0">
                <a:latin typeface="Ebrima" panose="02000000000000000000" pitchFamily="2" charset="0"/>
                <a:ea typeface="Ebrima" panose="02000000000000000000" pitchFamily="2" charset="0"/>
                <a:cs typeface="Ebrima" panose="02000000000000000000" pitchFamily="2" charset="0"/>
              </a:rPr>
              <a:t>.</a:t>
            </a:r>
            <a:endParaRPr lang="en-US" sz="8800" dirty="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488402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087395"/>
            <a:ext cx="4404204" cy="5770607"/>
          </a:xfrm>
          <a:prstGeom prst="rect">
            <a:avLst/>
          </a:prstGeom>
        </p:spPr>
      </p:pic>
      <p:sp>
        <p:nvSpPr>
          <p:cNvPr id="4" name="TextBox 3"/>
          <p:cNvSpPr txBox="1"/>
          <p:nvPr/>
        </p:nvSpPr>
        <p:spPr>
          <a:xfrm>
            <a:off x="2034746" y="914400"/>
            <a:ext cx="7109254" cy="3785652"/>
          </a:xfrm>
          <a:prstGeom prst="rect">
            <a:avLst/>
          </a:prstGeom>
          <a:noFill/>
        </p:spPr>
        <p:txBody>
          <a:bodyPr wrap="square" rtlCol="0">
            <a:spAutoFit/>
          </a:bodyPr>
          <a:lstStyle/>
          <a:p>
            <a:pPr algn="ctr"/>
            <a:r>
              <a:rPr lang="en-US" sz="8000" dirty="0" smtClean="0">
                <a:latin typeface="Ebrima" panose="02000000000000000000" pitchFamily="2" charset="0"/>
                <a:ea typeface="Ebrima" panose="02000000000000000000" pitchFamily="2" charset="0"/>
                <a:cs typeface="Ebrima" panose="02000000000000000000" pitchFamily="2" charset="0"/>
              </a:rPr>
              <a:t>We fill our </a:t>
            </a:r>
          </a:p>
          <a:p>
            <a:pPr algn="ctr"/>
            <a:r>
              <a:rPr lang="en-US" sz="8000" dirty="0" smtClean="0">
                <a:latin typeface="Ebrima" panose="02000000000000000000" pitchFamily="2" charset="0"/>
                <a:ea typeface="Ebrima" panose="02000000000000000000" pitchFamily="2" charset="0"/>
                <a:cs typeface="Ebrima" panose="02000000000000000000" pitchFamily="2" charset="0"/>
              </a:rPr>
              <a:t>bags with</a:t>
            </a:r>
          </a:p>
          <a:p>
            <a:pPr algn="ctr"/>
            <a:r>
              <a:rPr lang="en-US" sz="8000" b="1" u="sng" dirty="0" smtClean="0">
                <a:solidFill>
                  <a:srgbClr val="AB011E"/>
                </a:solidFill>
                <a:latin typeface="Ebrima" panose="02000000000000000000" pitchFamily="2" charset="0"/>
                <a:ea typeface="Ebrima" panose="02000000000000000000" pitchFamily="2" charset="0"/>
                <a:cs typeface="Ebrima" panose="02000000000000000000" pitchFamily="2" charset="0"/>
              </a:rPr>
              <a:t>DISCONTENT</a:t>
            </a:r>
            <a:r>
              <a:rPr lang="en-US" sz="8000" dirty="0" smtClean="0">
                <a:latin typeface="Ebrima" panose="02000000000000000000" pitchFamily="2" charset="0"/>
                <a:ea typeface="Ebrima" panose="02000000000000000000" pitchFamily="2" charset="0"/>
                <a:cs typeface="Ebrima" panose="02000000000000000000" pitchFamily="2" charset="0"/>
              </a:rPr>
              <a:t>.</a:t>
            </a:r>
            <a:endParaRPr lang="en-US" sz="8000" dirty="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1353574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7000"/>
              </a:schemeClr>
            </a:gs>
            <a:gs pos="100000">
              <a:srgbClr val="08338F"/>
            </a:gs>
          </a:gsLst>
          <a:lin ang="16200000" scaled="1"/>
        </a:gradFill>
        <a:effectLst/>
      </p:bgPr>
    </p:bg>
    <p:spTree>
      <p:nvGrpSpPr>
        <p:cNvPr id="1" name=""/>
        <p:cNvGrpSpPr/>
        <p:nvPr/>
      </p:nvGrpSpPr>
      <p:grpSpPr>
        <a:xfrm>
          <a:off x="0" y="0"/>
          <a:ext cx="0" cy="0"/>
          <a:chOff x="0" y="0"/>
          <a:chExt cx="0" cy="0"/>
        </a:xfrm>
      </p:grpSpPr>
      <p:sp>
        <p:nvSpPr>
          <p:cNvPr id="2" name="TextBox 1"/>
          <p:cNvSpPr txBox="1"/>
          <p:nvPr/>
        </p:nvSpPr>
        <p:spPr>
          <a:xfrm>
            <a:off x="98854" y="140043"/>
            <a:ext cx="8921578" cy="6647974"/>
          </a:xfrm>
          <a:prstGeom prst="rect">
            <a:avLst/>
          </a:prstGeom>
          <a:noFill/>
        </p:spPr>
        <p:txBody>
          <a:bodyPr wrap="square" rtlCol="0">
            <a:spAutoFit/>
          </a:bodyPr>
          <a:lstStyle/>
          <a:p>
            <a:pPr algn="ctr"/>
            <a:r>
              <a:rPr lang="en-US" sz="5400" b="1" u="sng" dirty="0" smtClean="0">
                <a:solidFill>
                  <a:srgbClr val="FFFF00"/>
                </a:solidFill>
                <a:latin typeface="Gill Sans MT" panose="020B0502020104020203" pitchFamily="34" charset="0"/>
              </a:rPr>
              <a:t>LUKE 12:15</a:t>
            </a:r>
          </a:p>
          <a:p>
            <a:pPr algn="ctr"/>
            <a:r>
              <a:rPr lang="en-US" sz="5400" dirty="0" smtClean="0">
                <a:solidFill>
                  <a:schemeClr val="bg1"/>
                </a:solidFill>
                <a:latin typeface="Gill Sans MT" panose="020B0502020104020203" pitchFamily="34" charset="0"/>
              </a:rPr>
              <a:t>And </a:t>
            </a:r>
            <a:r>
              <a:rPr lang="en-US" sz="5400" dirty="0">
                <a:solidFill>
                  <a:schemeClr val="bg1"/>
                </a:solidFill>
                <a:latin typeface="Gill Sans MT" panose="020B0502020104020203" pitchFamily="34" charset="0"/>
              </a:rPr>
              <a:t>He said to them, “Take heed and beware of covetousness, for one</a:t>
            </a:r>
            <a:r>
              <a:rPr lang="fr-FR" sz="5400" dirty="0">
                <a:solidFill>
                  <a:schemeClr val="bg1"/>
                </a:solidFill>
                <a:latin typeface="Gill Sans MT" panose="020B0502020104020203" pitchFamily="34" charset="0"/>
              </a:rPr>
              <a:t>’</a:t>
            </a:r>
            <a:r>
              <a:rPr lang="en-US" sz="5400" dirty="0">
                <a:solidFill>
                  <a:schemeClr val="bg1"/>
                </a:solidFill>
                <a:latin typeface="Gill Sans MT" panose="020B0502020104020203" pitchFamily="34" charset="0"/>
              </a:rPr>
              <a:t>s life does not consist in the abundance of the things he possesses.”</a:t>
            </a:r>
          </a:p>
          <a:p>
            <a:pPr algn="ctr"/>
            <a:endParaRPr lang="en-US" sz="4800" b="1" u="sng" dirty="0">
              <a:solidFill>
                <a:srgbClr val="FFFF00"/>
              </a:solidFill>
              <a:latin typeface="Gill Sans MT" panose="020B0502020104020203" pitchFamily="34" charset="0"/>
            </a:endParaRPr>
          </a:p>
        </p:txBody>
      </p:sp>
    </p:spTree>
    <p:extLst>
      <p:ext uri="{BB962C8B-B14F-4D97-AF65-F5344CB8AC3E}">
        <p14:creationId xmlns:p14="http://schemas.microsoft.com/office/powerpoint/2010/main" val="36870346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7000"/>
              </a:schemeClr>
            </a:gs>
            <a:gs pos="100000">
              <a:srgbClr val="08338F"/>
            </a:gs>
          </a:gsLst>
          <a:lin ang="16200000" scaled="1"/>
        </a:gradFill>
        <a:effectLst/>
      </p:bgPr>
    </p:bg>
    <p:spTree>
      <p:nvGrpSpPr>
        <p:cNvPr id="1" name=""/>
        <p:cNvGrpSpPr/>
        <p:nvPr/>
      </p:nvGrpSpPr>
      <p:grpSpPr>
        <a:xfrm>
          <a:off x="0" y="0"/>
          <a:ext cx="0" cy="0"/>
          <a:chOff x="0" y="0"/>
          <a:chExt cx="0" cy="0"/>
        </a:xfrm>
      </p:grpSpPr>
      <p:sp>
        <p:nvSpPr>
          <p:cNvPr id="2" name="TextBox 1"/>
          <p:cNvSpPr txBox="1"/>
          <p:nvPr/>
        </p:nvSpPr>
        <p:spPr>
          <a:xfrm>
            <a:off x="98854" y="140043"/>
            <a:ext cx="8921578" cy="2585323"/>
          </a:xfrm>
          <a:prstGeom prst="rect">
            <a:avLst/>
          </a:prstGeom>
          <a:noFill/>
        </p:spPr>
        <p:txBody>
          <a:bodyPr wrap="square" rtlCol="0">
            <a:spAutoFit/>
          </a:bodyPr>
          <a:lstStyle/>
          <a:p>
            <a:pPr algn="ctr"/>
            <a:r>
              <a:rPr lang="en-US" sz="5400" b="1" u="sng" dirty="0" smtClean="0">
                <a:solidFill>
                  <a:srgbClr val="FFFF00"/>
                </a:solidFill>
                <a:latin typeface="Gill Sans MT" panose="020B0502020104020203" pitchFamily="34" charset="0"/>
              </a:rPr>
              <a:t>PSALM 23:1</a:t>
            </a:r>
          </a:p>
          <a:p>
            <a:pPr algn="ctr"/>
            <a:r>
              <a:rPr lang="en-US" sz="5400" dirty="0" smtClean="0">
                <a:solidFill>
                  <a:schemeClr val="bg1"/>
                </a:solidFill>
                <a:latin typeface="Gill Sans MT" panose="020B0502020104020203" pitchFamily="34" charset="0"/>
              </a:rPr>
              <a:t>The Lord is my shepherd; I shall not want.</a:t>
            </a:r>
            <a:endParaRPr lang="en-US" sz="4800" b="1" u="sng" dirty="0">
              <a:solidFill>
                <a:srgbClr val="FFFF00"/>
              </a:solidFill>
              <a:latin typeface="Gill Sans MT" panose="020B0502020104020203" pitchFamily="34" charset="0"/>
            </a:endParaRPr>
          </a:p>
        </p:txBody>
      </p:sp>
    </p:spTree>
    <p:extLst>
      <p:ext uri="{BB962C8B-B14F-4D97-AF65-F5344CB8AC3E}">
        <p14:creationId xmlns:p14="http://schemas.microsoft.com/office/powerpoint/2010/main" val="29988128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087395"/>
            <a:ext cx="4404204" cy="5770607"/>
          </a:xfrm>
          <a:prstGeom prst="rect">
            <a:avLst/>
          </a:prstGeom>
        </p:spPr>
      </p:pic>
      <p:sp>
        <p:nvSpPr>
          <p:cNvPr id="4" name="TextBox 3"/>
          <p:cNvSpPr txBox="1"/>
          <p:nvPr/>
        </p:nvSpPr>
        <p:spPr>
          <a:xfrm>
            <a:off x="2034746" y="914400"/>
            <a:ext cx="7109254" cy="3785652"/>
          </a:xfrm>
          <a:prstGeom prst="rect">
            <a:avLst/>
          </a:prstGeom>
          <a:noFill/>
        </p:spPr>
        <p:txBody>
          <a:bodyPr wrap="square" rtlCol="0">
            <a:spAutoFit/>
          </a:bodyPr>
          <a:lstStyle/>
          <a:p>
            <a:pPr algn="ctr"/>
            <a:r>
              <a:rPr lang="en-US" sz="8000" dirty="0" smtClean="0">
                <a:latin typeface="Ebrima" panose="02000000000000000000" pitchFamily="2" charset="0"/>
                <a:ea typeface="Ebrima" panose="02000000000000000000" pitchFamily="2" charset="0"/>
                <a:cs typeface="Ebrima" panose="02000000000000000000" pitchFamily="2" charset="0"/>
              </a:rPr>
              <a:t>We fill our </a:t>
            </a:r>
          </a:p>
          <a:p>
            <a:pPr algn="ctr"/>
            <a:r>
              <a:rPr lang="en-US" sz="8000" dirty="0" smtClean="0">
                <a:latin typeface="Ebrima" panose="02000000000000000000" pitchFamily="2" charset="0"/>
                <a:ea typeface="Ebrima" panose="02000000000000000000" pitchFamily="2" charset="0"/>
                <a:cs typeface="Ebrima" panose="02000000000000000000" pitchFamily="2" charset="0"/>
              </a:rPr>
              <a:t>bags with</a:t>
            </a:r>
          </a:p>
          <a:p>
            <a:pPr algn="ctr"/>
            <a:r>
              <a:rPr lang="en-US" sz="8000" b="1" u="sng" dirty="0" smtClean="0">
                <a:solidFill>
                  <a:srgbClr val="AB011E"/>
                </a:solidFill>
                <a:latin typeface="Ebrima" panose="02000000000000000000" pitchFamily="2" charset="0"/>
                <a:ea typeface="Ebrima" panose="02000000000000000000" pitchFamily="2" charset="0"/>
                <a:cs typeface="Ebrima" panose="02000000000000000000" pitchFamily="2" charset="0"/>
              </a:rPr>
              <a:t>WEARINESS</a:t>
            </a:r>
            <a:r>
              <a:rPr lang="en-US" sz="8000" dirty="0" smtClean="0">
                <a:latin typeface="Ebrima" panose="02000000000000000000" pitchFamily="2" charset="0"/>
                <a:ea typeface="Ebrima" panose="02000000000000000000" pitchFamily="2" charset="0"/>
                <a:cs typeface="Ebrima" panose="02000000000000000000" pitchFamily="2" charset="0"/>
              </a:rPr>
              <a:t>.</a:t>
            </a:r>
            <a:endParaRPr lang="en-US" sz="8000" dirty="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7180293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TotalTime>
  <Words>336</Words>
  <Application>Microsoft Office PowerPoint</Application>
  <PresentationFormat>On-screen Show (4:3)</PresentationFormat>
  <Paragraphs>43</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Ebrima</vt:lpstr>
      <vt:lpstr>Gill Sans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Seifert</dc:creator>
  <cp:lastModifiedBy>Heather Seifert</cp:lastModifiedBy>
  <cp:revision>7</cp:revision>
  <dcterms:created xsi:type="dcterms:W3CDTF">2018-05-11T14:01:12Z</dcterms:created>
  <dcterms:modified xsi:type="dcterms:W3CDTF">2018-05-11T15:12:19Z</dcterms:modified>
</cp:coreProperties>
</file>