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5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4878-4EB8-488F-950E-33BEA76C084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AF78-7F45-4C84-BFE3-DD20FF091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20:27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Then He said to Thomas, “Reach your finger here, and look at My hands; and reach your hand here, and put it into My side. Do not be unbelieving, but believing.”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4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20:28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And Thomas answered and said to Him, “My Lord and 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my God!”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8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20:29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Jesus said to him, “Thomas, because you have seen Me, you have believed. Blessed are those who have not seen and yet have believed.”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5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20:30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And truly Jesus did many other signs in the presence of His disciples, which are not written in this book;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3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20:31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but these are written that you may believe that Jesus is the Christ, the Son of God, and that believing you may have life in His name.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8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700216"/>
            <a:ext cx="6664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Questions or doubts are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NORMAL</a:t>
            </a:r>
            <a:r>
              <a:rPr lang="en-US" sz="7200" dirty="0" smtClean="0">
                <a:latin typeface="Swiss 721 Condensed" panose="02000506040000020004" pitchFamily="2" charset="0"/>
              </a:rPr>
              <a:t>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0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1" y="304800"/>
            <a:ext cx="66644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Questions may </a:t>
            </a:r>
          </a:p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come from a hard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HEART</a:t>
            </a:r>
            <a:r>
              <a:rPr lang="en-US" sz="7200" dirty="0" smtClean="0">
                <a:latin typeface="Swiss 721 Condensed" panose="02000506040000020004" pitchFamily="2" charset="0"/>
              </a:rPr>
              <a:t> not a searching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MIND</a:t>
            </a:r>
            <a:r>
              <a:rPr lang="en-US" sz="7200" dirty="0" smtClean="0">
                <a:latin typeface="Swiss 721 Condensed" panose="02000506040000020004" pitchFamily="2" charset="0"/>
              </a:rPr>
              <a:t>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2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141" y="807307"/>
            <a:ext cx="6928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EVERYONE</a:t>
            </a:r>
            <a:r>
              <a:rPr lang="en-US" sz="7200" dirty="0" smtClean="0">
                <a:latin typeface="Swiss 721 Condensed" panose="02000506040000020004" pitchFamily="2" charset="0"/>
              </a:rPr>
              <a:t> </a:t>
            </a:r>
          </a:p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must make the decision.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5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331" y="691978"/>
            <a:ext cx="6928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Thomas was </a:t>
            </a:r>
          </a:p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not rebuked for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DOUBTING</a:t>
            </a:r>
            <a:r>
              <a:rPr lang="en-US" sz="7200" dirty="0" smtClean="0">
                <a:latin typeface="Swiss 721 Condensed" panose="02000506040000020004" pitchFamily="2" charset="0"/>
              </a:rPr>
              <a:t>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8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1807" y="790832"/>
            <a:ext cx="6928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Thomas was rebuked for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UNBELIEF</a:t>
            </a:r>
            <a:r>
              <a:rPr lang="en-US" sz="7200" dirty="0" smtClean="0">
                <a:latin typeface="Swiss 721 Condensed" panose="02000506040000020004" pitchFamily="2" charset="0"/>
              </a:rPr>
              <a:t>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4" y="321275"/>
            <a:ext cx="692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Unbelief says, </a:t>
            </a:r>
          </a:p>
          <a:p>
            <a:pPr algn="ctr"/>
            <a:r>
              <a:rPr lang="en-US" sz="7200" dirty="0" smtClean="0">
                <a:latin typeface="Swiss 721 Condensed" panose="02000506040000020004" pitchFamily="2" charset="0"/>
              </a:rPr>
              <a:t>“I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WILL</a:t>
            </a:r>
            <a:r>
              <a:rPr lang="en-US" sz="7200" dirty="0" smtClean="0">
                <a:latin typeface="Swiss 721 Condensed" panose="02000506040000020004" pitchFamily="2" charset="0"/>
              </a:rPr>
              <a:t> not believe unless you prove it </a:t>
            </a:r>
            <a:r>
              <a:rPr lang="en-US" sz="7200" b="1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MY</a:t>
            </a:r>
            <a:r>
              <a:rPr lang="en-US" sz="7200" dirty="0" smtClean="0">
                <a:latin typeface="Swiss 721 Condensed" panose="02000506040000020004" pitchFamily="2" charset="0"/>
              </a:rPr>
              <a:t> way.</a:t>
            </a:r>
            <a:endParaRPr lang="en-US" sz="72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51" y="398504"/>
            <a:ext cx="6815438" cy="60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1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4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8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11:16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Then Thomas, who is called the Twin, said to his fellow disciples, “Let us also go, that we may die with Him.”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14:5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Thomas said to Him, “Lord, we do not know where You are going, and how can we know the way?”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8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20:24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Now Thomas, called the Twin, one of the twelve, was not with them when Jesus came.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6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20:25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The other disciples therefore said to him, “We have seen the Lord.” So he said to them, “Unless I see in His hands the print of the nails, and put my finger into the print of the nails, and put my hand into His side, I will not believe.”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6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8" y="189471"/>
            <a:ext cx="83696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AD2422"/>
                </a:solidFill>
                <a:latin typeface="Swiss 721 Condensed" panose="02000506040000020004" pitchFamily="2" charset="0"/>
              </a:rPr>
              <a:t>JOHN 20:26</a:t>
            </a:r>
          </a:p>
          <a:p>
            <a:pPr algn="ctr"/>
            <a:r>
              <a:rPr lang="en-US" sz="5400" dirty="0" smtClean="0">
                <a:latin typeface="Swiss 721 Condensed" panose="02000506040000020004" pitchFamily="2" charset="0"/>
              </a:rPr>
              <a:t>And after eight days His disciples were again inside, and Thomas with them. Jesus came, the doors being shut, and stood in the midst, and said, “Peace to you!” </a:t>
            </a:r>
            <a:endParaRPr lang="en-US" sz="5400" dirty="0"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7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376</Words>
  <Application>Microsoft Office PowerPoint</Application>
  <PresentationFormat>On-screen Show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5</cp:revision>
  <dcterms:created xsi:type="dcterms:W3CDTF">2018-03-29T15:07:33Z</dcterms:created>
  <dcterms:modified xsi:type="dcterms:W3CDTF">2018-03-29T17:33:44Z</dcterms:modified>
</cp:coreProperties>
</file>