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D01"/>
    <a:srgbClr val="220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9535-B07E-4F60-8AF8-8A06D3256DB4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820F-CBDC-4A9B-9F15-6357560B5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8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9535-B07E-4F60-8AF8-8A06D3256DB4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820F-CBDC-4A9B-9F15-6357560B5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1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9535-B07E-4F60-8AF8-8A06D3256DB4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820F-CBDC-4A9B-9F15-6357560B5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6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9535-B07E-4F60-8AF8-8A06D3256DB4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820F-CBDC-4A9B-9F15-6357560B5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8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9535-B07E-4F60-8AF8-8A06D3256DB4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820F-CBDC-4A9B-9F15-6357560B5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4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9535-B07E-4F60-8AF8-8A06D3256DB4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820F-CBDC-4A9B-9F15-6357560B5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6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9535-B07E-4F60-8AF8-8A06D3256DB4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820F-CBDC-4A9B-9F15-6357560B5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0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9535-B07E-4F60-8AF8-8A06D3256DB4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820F-CBDC-4A9B-9F15-6357560B5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5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9535-B07E-4F60-8AF8-8A06D3256DB4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820F-CBDC-4A9B-9F15-6357560B5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0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9535-B07E-4F60-8AF8-8A06D3256DB4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820F-CBDC-4A9B-9F15-6357560B5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9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9535-B07E-4F60-8AF8-8A06D3256DB4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820F-CBDC-4A9B-9F15-6357560B5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3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29535-B07E-4F60-8AF8-8A06D3256DB4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C820F-CBDC-4A9B-9F15-6357560B5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7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52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178" y="1136822"/>
            <a:ext cx="8419070" cy="4524315"/>
          </a:xfrm>
          <a:prstGeom prst="rect">
            <a:avLst/>
          </a:prstGeom>
          <a:solidFill>
            <a:schemeClr val="tx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7200" dirty="0" smtClean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72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We must keep our tongue from </a:t>
            </a:r>
            <a:r>
              <a:rPr lang="en-US" sz="7200" b="1" u="sng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EVIL</a:t>
            </a:r>
            <a:r>
              <a:rPr lang="en-US" sz="72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.</a:t>
            </a:r>
          </a:p>
          <a:p>
            <a:pPr algn="ctr"/>
            <a:endParaRPr lang="en-US" sz="72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990" y="1128584"/>
            <a:ext cx="8419070" cy="4524315"/>
          </a:xfrm>
          <a:prstGeom prst="rect">
            <a:avLst/>
          </a:prstGeom>
          <a:solidFill>
            <a:schemeClr val="tx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7200" dirty="0" smtClean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72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We must not return </a:t>
            </a:r>
          </a:p>
          <a:p>
            <a:pPr algn="ctr"/>
            <a:r>
              <a:rPr lang="en-US" sz="7200" b="1" u="sng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EVIL</a:t>
            </a:r>
            <a:r>
              <a:rPr lang="en-US" sz="7200" b="1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 </a:t>
            </a:r>
            <a:r>
              <a:rPr lang="en-US" sz="72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for</a:t>
            </a:r>
            <a:r>
              <a:rPr lang="en-US" sz="72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 </a:t>
            </a:r>
            <a:r>
              <a:rPr lang="en-US" sz="7200" b="1" u="sng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EVIL</a:t>
            </a:r>
            <a:r>
              <a:rPr lang="en-US" sz="72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.</a:t>
            </a:r>
          </a:p>
          <a:p>
            <a:pPr algn="ctr"/>
            <a:endParaRPr lang="en-US" sz="72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9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59" y="189470"/>
            <a:ext cx="8748584" cy="5078313"/>
          </a:xfrm>
          <a:prstGeom prst="rect">
            <a:avLst/>
          </a:prstGeom>
          <a:solidFill>
            <a:schemeClr val="tx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ROMANS 12:17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Repay no one evil for evil. Have regard for good things in the sight of all men.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Turning from evil means we can have no retaliation.</a:t>
            </a:r>
          </a:p>
        </p:txBody>
      </p:sp>
    </p:spTree>
    <p:extLst>
      <p:ext uri="{BB962C8B-B14F-4D97-AF65-F5344CB8AC3E}">
        <p14:creationId xmlns:p14="http://schemas.microsoft.com/office/powerpoint/2010/main" val="10786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59" y="189470"/>
            <a:ext cx="8748584" cy="4247317"/>
          </a:xfrm>
          <a:prstGeom prst="rect">
            <a:avLst/>
          </a:prstGeom>
          <a:solidFill>
            <a:schemeClr val="tx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MATTHEW 5:39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But I tell you not to resist an evil person. But whoever slaps you on your right cheek, turn the other to him also.</a:t>
            </a:r>
          </a:p>
        </p:txBody>
      </p:sp>
    </p:spTree>
    <p:extLst>
      <p:ext uri="{BB962C8B-B14F-4D97-AF65-F5344CB8AC3E}">
        <p14:creationId xmlns:p14="http://schemas.microsoft.com/office/powerpoint/2010/main" val="26965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417" y="576649"/>
            <a:ext cx="8419070" cy="5632311"/>
          </a:xfrm>
          <a:prstGeom prst="rect">
            <a:avLst/>
          </a:prstGeom>
          <a:solidFill>
            <a:schemeClr val="tx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7200" dirty="0" smtClean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72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We must look 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for </a:t>
            </a:r>
            <a:r>
              <a:rPr lang="en-US" sz="7200" b="1" u="sng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PEACE</a:t>
            </a:r>
            <a:r>
              <a:rPr lang="en-US" sz="7200" b="1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 </a:t>
            </a:r>
            <a:r>
              <a:rPr lang="en-US" sz="72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and</a:t>
            </a:r>
            <a:r>
              <a:rPr lang="en-US" sz="72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 </a:t>
            </a:r>
            <a:r>
              <a:rPr lang="en-US" sz="7200" b="1" u="sng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PURSUE</a:t>
            </a:r>
            <a:r>
              <a:rPr lang="en-US" sz="72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 </a:t>
            </a:r>
            <a:r>
              <a:rPr lang="en-US" sz="72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it.</a:t>
            </a:r>
          </a:p>
          <a:p>
            <a:pPr algn="ctr"/>
            <a:endParaRPr lang="en-US" sz="72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27" y="922638"/>
            <a:ext cx="3370717" cy="5770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834" y="820151"/>
            <a:ext cx="2969296" cy="587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59" y="189470"/>
            <a:ext cx="8748584" cy="5909310"/>
          </a:xfrm>
          <a:prstGeom prst="rect">
            <a:avLst/>
          </a:prstGeom>
          <a:solidFill>
            <a:schemeClr val="tx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MATTHEW 5:44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But I say to you, love your enemies, bless those who curse you, do good to those who hate you, and pray for those who spitefully use you and persecute you,</a:t>
            </a:r>
          </a:p>
        </p:txBody>
      </p:sp>
    </p:spTree>
    <p:extLst>
      <p:ext uri="{BB962C8B-B14F-4D97-AF65-F5344CB8AC3E}">
        <p14:creationId xmlns:p14="http://schemas.microsoft.com/office/powerpoint/2010/main" val="8363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59" y="189470"/>
            <a:ext cx="8748584" cy="4247317"/>
          </a:xfrm>
          <a:prstGeom prst="rect">
            <a:avLst/>
          </a:prstGeom>
          <a:solidFill>
            <a:schemeClr val="tx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1 CORINTHIANS 4:12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And we labor, working with our own hands. Being reviled, we bless; being persecuted, we endure;</a:t>
            </a:r>
          </a:p>
        </p:txBody>
      </p:sp>
    </p:spTree>
    <p:extLst>
      <p:ext uri="{BB962C8B-B14F-4D97-AF65-F5344CB8AC3E}">
        <p14:creationId xmlns:p14="http://schemas.microsoft.com/office/powerpoint/2010/main" val="243404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417" y="576649"/>
            <a:ext cx="8419070" cy="5632311"/>
          </a:xfrm>
          <a:prstGeom prst="rect">
            <a:avLst/>
          </a:prstGeom>
          <a:solidFill>
            <a:schemeClr val="tx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7200" dirty="0" smtClean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72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We receive the</a:t>
            </a:r>
          </a:p>
          <a:p>
            <a:pPr algn="ctr"/>
            <a:r>
              <a:rPr lang="en-US" sz="7200" b="1" u="sng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WATCHING</a:t>
            </a:r>
            <a:r>
              <a:rPr lang="en-US" sz="7200" b="1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 </a:t>
            </a:r>
            <a:r>
              <a:rPr lang="en-US" sz="72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and</a:t>
            </a:r>
            <a:r>
              <a:rPr lang="en-US" sz="72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 </a:t>
            </a:r>
            <a:r>
              <a:rPr lang="en-US" sz="7200" b="1" u="sng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LISTENING</a:t>
            </a:r>
            <a:r>
              <a:rPr lang="en-US" sz="72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 </a:t>
            </a:r>
            <a:r>
              <a:rPr lang="en-US" sz="72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of God.</a:t>
            </a:r>
          </a:p>
          <a:p>
            <a:pPr algn="ctr"/>
            <a:endParaRPr lang="en-US" sz="72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59" y="189470"/>
            <a:ext cx="8748584" cy="4247317"/>
          </a:xfrm>
          <a:prstGeom prst="rect">
            <a:avLst/>
          </a:prstGeom>
          <a:solidFill>
            <a:schemeClr val="tx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1 PETER 2:25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For you were like sheep going astray, but have now returned to the Shepherd and Overseer of your souls.</a:t>
            </a:r>
          </a:p>
        </p:txBody>
      </p:sp>
    </p:spTree>
    <p:extLst>
      <p:ext uri="{BB962C8B-B14F-4D97-AF65-F5344CB8AC3E}">
        <p14:creationId xmlns:p14="http://schemas.microsoft.com/office/powerpoint/2010/main" val="38226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1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2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3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9" y="197709"/>
            <a:ext cx="8748584" cy="5078313"/>
          </a:xfrm>
          <a:prstGeom prst="rect">
            <a:avLst/>
          </a:prstGeom>
          <a:solidFill>
            <a:schemeClr val="tx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1 PETER 3:8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Berlin Sans FB" panose="020E0602020502020306" pitchFamily="34" charset="0"/>
              </a:rPr>
              <a:t>Finally, all of you be of one mind, having compassion for one another; love as brothers, be tenderhearted, be courteous; </a:t>
            </a:r>
          </a:p>
        </p:txBody>
      </p:sp>
    </p:spTree>
    <p:extLst>
      <p:ext uri="{BB962C8B-B14F-4D97-AF65-F5344CB8AC3E}">
        <p14:creationId xmlns:p14="http://schemas.microsoft.com/office/powerpoint/2010/main" val="28646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422" y="189469"/>
            <a:ext cx="8748584" cy="5909310"/>
          </a:xfrm>
          <a:prstGeom prst="rect">
            <a:avLst/>
          </a:prstGeom>
          <a:solidFill>
            <a:schemeClr val="tx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1 PETER 3:9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not returning evil for evil or reviling for reviling, but on the contrary blessing, knowing that you were called to this, that you may inherit a blessing. </a:t>
            </a:r>
            <a:endParaRPr lang="en-US" sz="54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2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184" y="172995"/>
            <a:ext cx="8748584" cy="5078313"/>
          </a:xfrm>
          <a:prstGeom prst="rect">
            <a:avLst/>
          </a:prstGeom>
          <a:solidFill>
            <a:schemeClr val="tx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1 PETER 3:10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For “He who would love life And see good days, Let him refrain his tongue from evil, And his lips from speaking deceit. </a:t>
            </a:r>
            <a:endParaRPr lang="en-US" sz="54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59" y="189470"/>
            <a:ext cx="8748584" cy="3416320"/>
          </a:xfrm>
          <a:prstGeom prst="rect">
            <a:avLst/>
          </a:prstGeom>
          <a:solidFill>
            <a:schemeClr val="tx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1 PETER 3:11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Let him turn away from evil and do good; Let him seek peace and pursue it. </a:t>
            </a:r>
            <a:endParaRPr lang="en-US" sz="54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59" y="189470"/>
            <a:ext cx="8748584" cy="5078313"/>
          </a:xfrm>
          <a:prstGeom prst="rect">
            <a:avLst/>
          </a:prstGeom>
          <a:solidFill>
            <a:schemeClr val="tx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1 PETER 3:12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For the eyes of the Lord are on the righteous, And His ears are open to their prayers; But the face of the Lord is against those who do evil.”</a:t>
            </a:r>
            <a:endParaRPr lang="en-US" sz="54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0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331</Words>
  <Application>Microsoft Office PowerPoint</Application>
  <PresentationFormat>On-screen Show (4:3)</PresentationFormat>
  <Paragraphs>32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Berlin Sans FB</vt:lpstr>
      <vt:lpstr>Berlin Sans FB Demi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4</cp:revision>
  <dcterms:created xsi:type="dcterms:W3CDTF">2018-03-23T13:43:26Z</dcterms:created>
  <dcterms:modified xsi:type="dcterms:W3CDTF">2018-03-23T14:28:50Z</dcterms:modified>
</cp:coreProperties>
</file>