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80"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2A3D"/>
    <a:srgbClr val="5B334B"/>
    <a:srgbClr val="CC7D2E"/>
    <a:srgbClr val="E09C44"/>
    <a:srgbClr val="C38A3A"/>
    <a:srgbClr val="C9CDD0"/>
    <a:srgbClr val="BC58A2"/>
    <a:srgbClr val="863671"/>
    <a:srgbClr val="F3F3F3"/>
    <a:srgbClr val="3B21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9E7315-3612-469B-BC8B-C794B547ACD0}"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369391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E7315-3612-469B-BC8B-C794B547ACD0}"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381383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E7315-3612-469B-BC8B-C794B547ACD0}"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890713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E7315-3612-469B-BC8B-C794B547ACD0}"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4253205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E7315-3612-469B-BC8B-C794B547ACD0}"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365176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89E7315-3612-469B-BC8B-C794B547ACD0}"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793180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9E7315-3612-469B-BC8B-C794B547ACD0}" type="datetimeFigureOut">
              <a:rPr lang="en-US" smtClean="0"/>
              <a:t>3/15/2018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213249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89E7315-3612-469B-BC8B-C794B547ACD0}" type="datetimeFigureOut">
              <a:rPr lang="en-US" smtClean="0"/>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370748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E7315-3612-469B-BC8B-C794B547ACD0}" type="datetimeFigureOut">
              <a:rPr lang="en-US" smtClean="0"/>
              <a:t>3/15/2018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206208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E7315-3612-469B-BC8B-C794B547ACD0}"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329783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E7315-3612-469B-BC8B-C794B547ACD0}"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A6076-C99A-42DF-BC35-54BDCB54E674}" type="slidenum">
              <a:rPr lang="en-US" smtClean="0"/>
              <a:t>‹#›</a:t>
            </a:fld>
            <a:endParaRPr lang="en-US"/>
          </a:p>
        </p:txBody>
      </p:sp>
    </p:spTree>
    <p:extLst>
      <p:ext uri="{BB962C8B-B14F-4D97-AF65-F5344CB8AC3E}">
        <p14:creationId xmlns:p14="http://schemas.microsoft.com/office/powerpoint/2010/main" val="401045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E7315-3612-469B-BC8B-C794B547ACD0}" type="datetimeFigureOut">
              <a:rPr lang="en-US" smtClean="0"/>
              <a:t>3/15/2018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A6076-C99A-42DF-BC35-54BDCB54E674}" type="slidenum">
              <a:rPr lang="en-US" smtClean="0"/>
              <a:t>‹#›</a:t>
            </a:fld>
            <a:endParaRPr lang="en-US"/>
          </a:p>
        </p:txBody>
      </p:sp>
    </p:spTree>
    <p:extLst>
      <p:ext uri="{BB962C8B-B14F-4D97-AF65-F5344CB8AC3E}">
        <p14:creationId xmlns:p14="http://schemas.microsoft.com/office/powerpoint/2010/main" val="558254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8397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263610" y="1902942"/>
            <a:ext cx="8592065" cy="2800767"/>
          </a:xfrm>
          <a:prstGeom prst="rect">
            <a:avLst/>
          </a:prstGeom>
          <a:noFill/>
        </p:spPr>
        <p:txBody>
          <a:bodyPr wrap="square" rtlCol="0">
            <a:spAutoFit/>
          </a:bodyPr>
          <a:lstStyle/>
          <a:p>
            <a:pPr algn="ctr"/>
            <a:r>
              <a:rPr lang="en-US" sz="8800" dirty="0">
                <a:latin typeface="Perpetua" panose="02020502060401020303" pitchFamily="18" charset="0"/>
              </a:rPr>
              <a:t>Godly beauty comes </a:t>
            </a:r>
            <a:r>
              <a:rPr lang="en-US" sz="8800" dirty="0" smtClean="0">
                <a:latin typeface="Perpetua" panose="02020502060401020303" pitchFamily="18" charset="0"/>
              </a:rPr>
              <a:t>from </a:t>
            </a:r>
            <a:r>
              <a:rPr lang="en-US" sz="8800" b="1" u="sng" dirty="0">
                <a:solidFill>
                  <a:srgbClr val="4A2A3D"/>
                </a:solidFill>
                <a:latin typeface="Perpetua" panose="02020502060401020303" pitchFamily="18" charset="0"/>
              </a:rPr>
              <a:t>WITHIN</a:t>
            </a:r>
            <a:r>
              <a:rPr lang="en-US" sz="8800" dirty="0">
                <a:latin typeface="Perpetua" panose="02020502060401020303" pitchFamily="18" charset="0"/>
              </a:rPr>
              <a:t>.</a:t>
            </a:r>
          </a:p>
        </p:txBody>
      </p:sp>
    </p:spTree>
    <p:extLst>
      <p:ext uri="{BB962C8B-B14F-4D97-AF65-F5344CB8AC3E}">
        <p14:creationId xmlns:p14="http://schemas.microsoft.com/office/powerpoint/2010/main" val="1655932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324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230659" y="1351007"/>
            <a:ext cx="8592065" cy="4154984"/>
          </a:xfrm>
          <a:prstGeom prst="rect">
            <a:avLst/>
          </a:prstGeom>
          <a:noFill/>
        </p:spPr>
        <p:txBody>
          <a:bodyPr wrap="square" rtlCol="0">
            <a:spAutoFit/>
          </a:bodyPr>
          <a:lstStyle/>
          <a:p>
            <a:pPr algn="ctr"/>
            <a:r>
              <a:rPr lang="en-US" sz="8800" dirty="0" smtClean="0">
                <a:latin typeface="Perpetua" panose="02020502060401020303" pitchFamily="18" charset="0"/>
              </a:rPr>
              <a:t>Godly beauty is a great </a:t>
            </a:r>
            <a:r>
              <a:rPr lang="en-US" sz="8800" b="1" u="sng" dirty="0" smtClean="0">
                <a:solidFill>
                  <a:srgbClr val="4A2A3D"/>
                </a:solidFill>
                <a:latin typeface="Perpetua" panose="02020502060401020303" pitchFamily="18" charset="0"/>
              </a:rPr>
              <a:t>WITNESS</a:t>
            </a:r>
            <a:r>
              <a:rPr lang="en-US" sz="8800" dirty="0" smtClean="0">
                <a:latin typeface="Perpetua" panose="02020502060401020303" pitchFamily="18" charset="0"/>
              </a:rPr>
              <a:t> to unbelieving men.</a:t>
            </a:r>
            <a:endParaRPr lang="en-US" sz="8800" dirty="0">
              <a:latin typeface="Perpetua" panose="02020502060401020303" pitchFamily="18" charset="0"/>
            </a:endParaRPr>
          </a:p>
        </p:txBody>
      </p:sp>
    </p:spTree>
    <p:extLst>
      <p:ext uri="{BB962C8B-B14F-4D97-AF65-F5344CB8AC3E}">
        <p14:creationId xmlns:p14="http://schemas.microsoft.com/office/powerpoint/2010/main" val="1915343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230659" y="1351007"/>
            <a:ext cx="8592065" cy="4154984"/>
          </a:xfrm>
          <a:prstGeom prst="rect">
            <a:avLst/>
          </a:prstGeom>
          <a:noFill/>
        </p:spPr>
        <p:txBody>
          <a:bodyPr wrap="square" rtlCol="0">
            <a:spAutoFit/>
          </a:bodyPr>
          <a:lstStyle/>
          <a:p>
            <a:pPr algn="ctr"/>
            <a:r>
              <a:rPr lang="en-US" sz="8800" dirty="0" smtClean="0">
                <a:latin typeface="Perpetua" panose="02020502060401020303" pitchFamily="18" charset="0"/>
              </a:rPr>
              <a:t>Godly beauty affirms </a:t>
            </a:r>
          </a:p>
          <a:p>
            <a:pPr algn="ctr"/>
            <a:r>
              <a:rPr lang="en-US" sz="8800" b="1" u="sng" dirty="0" smtClean="0">
                <a:solidFill>
                  <a:srgbClr val="4A2A3D"/>
                </a:solidFill>
                <a:latin typeface="Perpetua" panose="02020502060401020303" pitchFamily="18" charset="0"/>
              </a:rPr>
              <a:t>GOD’S</a:t>
            </a:r>
            <a:r>
              <a:rPr lang="en-US" sz="8800" dirty="0" smtClean="0">
                <a:latin typeface="Perpetua" panose="02020502060401020303" pitchFamily="18" charset="0"/>
              </a:rPr>
              <a:t> </a:t>
            </a:r>
            <a:r>
              <a:rPr lang="en-US" sz="8800" b="1" u="sng" dirty="0" smtClean="0">
                <a:solidFill>
                  <a:srgbClr val="4A2A3D"/>
                </a:solidFill>
                <a:latin typeface="Perpetua" panose="02020502060401020303" pitchFamily="18" charset="0"/>
              </a:rPr>
              <a:t>WORD</a:t>
            </a:r>
            <a:r>
              <a:rPr lang="en-US" sz="8800" dirty="0" smtClean="0">
                <a:latin typeface="Perpetua" panose="02020502060401020303" pitchFamily="18" charset="0"/>
              </a:rPr>
              <a:t>.</a:t>
            </a:r>
            <a:endParaRPr lang="en-US" sz="8800" dirty="0">
              <a:latin typeface="Perpetua" panose="02020502060401020303" pitchFamily="18" charset="0"/>
            </a:endParaRPr>
          </a:p>
        </p:txBody>
      </p:sp>
    </p:spTree>
    <p:extLst>
      <p:ext uri="{BB962C8B-B14F-4D97-AF65-F5344CB8AC3E}">
        <p14:creationId xmlns:p14="http://schemas.microsoft.com/office/powerpoint/2010/main" val="3977738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230659" y="1351007"/>
            <a:ext cx="8592065" cy="4154984"/>
          </a:xfrm>
          <a:prstGeom prst="rect">
            <a:avLst/>
          </a:prstGeom>
          <a:noFill/>
        </p:spPr>
        <p:txBody>
          <a:bodyPr wrap="square" rtlCol="0">
            <a:spAutoFit/>
          </a:bodyPr>
          <a:lstStyle/>
          <a:p>
            <a:pPr algn="ctr"/>
            <a:r>
              <a:rPr lang="en-US" sz="8800" dirty="0" smtClean="0">
                <a:latin typeface="Perpetua" panose="02020502060401020303" pitchFamily="18" charset="0"/>
              </a:rPr>
              <a:t>Godly beauty </a:t>
            </a:r>
          </a:p>
          <a:p>
            <a:pPr algn="ctr"/>
            <a:r>
              <a:rPr lang="en-US" sz="8800" dirty="0" smtClean="0">
                <a:latin typeface="Perpetua" panose="02020502060401020303" pitchFamily="18" charset="0"/>
              </a:rPr>
              <a:t>puts its’ trust in </a:t>
            </a:r>
            <a:r>
              <a:rPr lang="en-US" sz="8800" b="1" u="sng" dirty="0" smtClean="0">
                <a:solidFill>
                  <a:srgbClr val="4A2A3D"/>
                </a:solidFill>
                <a:latin typeface="Perpetua" panose="02020502060401020303" pitchFamily="18" charset="0"/>
              </a:rPr>
              <a:t>GOD</a:t>
            </a:r>
            <a:r>
              <a:rPr lang="en-US" sz="8800" dirty="0" smtClean="0">
                <a:latin typeface="Perpetua" panose="02020502060401020303" pitchFamily="18" charset="0"/>
              </a:rPr>
              <a:t> alone.</a:t>
            </a:r>
            <a:endParaRPr lang="en-US" sz="8800" dirty="0">
              <a:latin typeface="Perpetua" panose="02020502060401020303" pitchFamily="18" charset="0"/>
            </a:endParaRPr>
          </a:p>
        </p:txBody>
      </p:sp>
    </p:spTree>
    <p:extLst>
      <p:ext uri="{BB962C8B-B14F-4D97-AF65-F5344CB8AC3E}">
        <p14:creationId xmlns:p14="http://schemas.microsoft.com/office/powerpoint/2010/main" val="3630330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30659" y="117693"/>
            <a:ext cx="8690919" cy="674030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3:7</a:t>
            </a:r>
          </a:p>
          <a:p>
            <a:pPr algn="ctr"/>
            <a:r>
              <a:rPr lang="en-US" sz="5400" dirty="0" smtClean="0">
                <a:solidFill>
                  <a:schemeClr val="bg1"/>
                </a:solidFill>
                <a:latin typeface="Perpetua" panose="02020502060401020303" pitchFamily="18" charset="0"/>
              </a:rPr>
              <a:t>Husbands, likewise, dwell with them with understanding, giving honor to the wife, as to the weaker vessel, and as being heirs together of the grace of life, that your prayers may not be hindered.</a:t>
            </a:r>
            <a:endParaRPr lang="en-US" sz="5400" dirty="0"/>
          </a:p>
        </p:txBody>
      </p:sp>
    </p:spTree>
    <p:extLst>
      <p:ext uri="{BB962C8B-B14F-4D97-AF65-F5344CB8AC3E}">
        <p14:creationId xmlns:p14="http://schemas.microsoft.com/office/powerpoint/2010/main" val="1092024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57665" y="1252153"/>
            <a:ext cx="9086335" cy="3970318"/>
          </a:xfrm>
          <a:prstGeom prst="rect">
            <a:avLst/>
          </a:prstGeom>
          <a:noFill/>
        </p:spPr>
        <p:txBody>
          <a:bodyPr wrap="square" rtlCol="0">
            <a:spAutoFit/>
          </a:bodyPr>
          <a:lstStyle/>
          <a:p>
            <a:pPr algn="ctr"/>
            <a:r>
              <a:rPr lang="en-US" sz="8400" dirty="0" smtClean="0">
                <a:latin typeface="Perpetua" panose="02020502060401020303" pitchFamily="18" charset="0"/>
              </a:rPr>
              <a:t>Husbands are to give their wives </a:t>
            </a:r>
            <a:r>
              <a:rPr lang="en-US" sz="8400" b="1" u="sng" dirty="0" smtClean="0">
                <a:solidFill>
                  <a:srgbClr val="4A2A3D"/>
                </a:solidFill>
                <a:latin typeface="Perpetua" panose="02020502060401020303" pitchFamily="18" charset="0"/>
              </a:rPr>
              <a:t>LOVE</a:t>
            </a:r>
            <a:r>
              <a:rPr lang="en-US" sz="8400" dirty="0" smtClean="0">
                <a:latin typeface="Perpetua" panose="02020502060401020303" pitchFamily="18" charset="0"/>
              </a:rPr>
              <a:t> and </a:t>
            </a:r>
            <a:r>
              <a:rPr lang="en-US" sz="8400" b="1" u="sng" dirty="0" smtClean="0">
                <a:solidFill>
                  <a:srgbClr val="4A2A3D"/>
                </a:solidFill>
                <a:latin typeface="Perpetua" panose="02020502060401020303" pitchFamily="18" charset="0"/>
              </a:rPr>
              <a:t>UNDERSTANDING</a:t>
            </a:r>
            <a:r>
              <a:rPr lang="en-US" sz="8400" dirty="0" smtClean="0">
                <a:latin typeface="Perpetua" panose="02020502060401020303" pitchFamily="18" charset="0"/>
              </a:rPr>
              <a:t>.</a:t>
            </a:r>
            <a:endParaRPr lang="en-US" sz="8400" dirty="0">
              <a:latin typeface="Perpetua" panose="02020502060401020303" pitchFamily="18" charset="0"/>
            </a:endParaRPr>
          </a:p>
        </p:txBody>
      </p:sp>
    </p:spTree>
    <p:extLst>
      <p:ext uri="{BB962C8B-B14F-4D97-AF65-F5344CB8AC3E}">
        <p14:creationId xmlns:p14="http://schemas.microsoft.com/office/powerpoint/2010/main" val="26886084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247134" y="716694"/>
            <a:ext cx="8592065" cy="5509200"/>
          </a:xfrm>
          <a:prstGeom prst="rect">
            <a:avLst/>
          </a:prstGeom>
          <a:noFill/>
        </p:spPr>
        <p:txBody>
          <a:bodyPr wrap="square" rtlCol="0">
            <a:spAutoFit/>
          </a:bodyPr>
          <a:lstStyle/>
          <a:p>
            <a:pPr algn="ctr"/>
            <a:r>
              <a:rPr lang="en-US" sz="8800" dirty="0" smtClean="0">
                <a:latin typeface="Perpetua" panose="02020502060401020303" pitchFamily="18" charset="0"/>
              </a:rPr>
              <a:t>Husbands should love their wives like Christ loved the </a:t>
            </a:r>
            <a:r>
              <a:rPr lang="en-US" sz="8800" b="1" u="sng" dirty="0" smtClean="0">
                <a:solidFill>
                  <a:srgbClr val="4A2A3D"/>
                </a:solidFill>
                <a:latin typeface="Perpetua" panose="02020502060401020303" pitchFamily="18" charset="0"/>
              </a:rPr>
              <a:t>CHURCH</a:t>
            </a:r>
            <a:r>
              <a:rPr lang="en-US" sz="8800" dirty="0" smtClean="0">
                <a:latin typeface="Perpetua" panose="02020502060401020303" pitchFamily="18" charset="0"/>
              </a:rPr>
              <a:t>.</a:t>
            </a:r>
            <a:endParaRPr lang="en-US" sz="8800" dirty="0">
              <a:latin typeface="Perpetua" panose="02020502060401020303" pitchFamily="18" charset="0"/>
            </a:endParaRPr>
          </a:p>
        </p:txBody>
      </p:sp>
    </p:spTree>
    <p:extLst>
      <p:ext uri="{BB962C8B-B14F-4D97-AF65-F5344CB8AC3E}">
        <p14:creationId xmlns:p14="http://schemas.microsoft.com/office/powerpoint/2010/main" val="294878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30659" y="117693"/>
            <a:ext cx="8690919" cy="3416320"/>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EPHESIANS 5:28</a:t>
            </a:r>
          </a:p>
          <a:p>
            <a:pPr algn="ctr"/>
            <a:r>
              <a:rPr lang="en-US" sz="5400" dirty="0" smtClean="0">
                <a:solidFill>
                  <a:schemeClr val="bg1"/>
                </a:solidFill>
                <a:latin typeface="Perpetua" panose="02020502060401020303" pitchFamily="18" charset="0"/>
              </a:rPr>
              <a:t>So husbands ought to love their own wives as their own bodies; he who loves his wife loves himself. </a:t>
            </a:r>
            <a:endParaRPr lang="en-US" sz="5400" dirty="0"/>
          </a:p>
        </p:txBody>
      </p:sp>
    </p:spTree>
    <p:extLst>
      <p:ext uri="{BB962C8B-B14F-4D97-AF65-F5344CB8AC3E}">
        <p14:creationId xmlns:p14="http://schemas.microsoft.com/office/powerpoint/2010/main" val="570869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30659" y="117693"/>
            <a:ext cx="8690919" cy="424731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EPHESIANS 5:29</a:t>
            </a:r>
          </a:p>
          <a:p>
            <a:pPr algn="ctr"/>
            <a:r>
              <a:rPr lang="en-US" sz="5400" dirty="0" smtClean="0">
                <a:solidFill>
                  <a:schemeClr val="bg1"/>
                </a:solidFill>
                <a:latin typeface="Perpetua" panose="02020502060401020303" pitchFamily="18" charset="0"/>
              </a:rPr>
              <a:t>For no one ever hated his own flesh, but nourishes and cherishes it, just as the Lord does the church. </a:t>
            </a:r>
            <a:endParaRPr lang="en-US" sz="5400" dirty="0"/>
          </a:p>
        </p:txBody>
      </p:sp>
    </p:spTree>
    <p:extLst>
      <p:ext uri="{BB962C8B-B14F-4D97-AF65-F5344CB8AC3E}">
        <p14:creationId xmlns:p14="http://schemas.microsoft.com/office/powerpoint/2010/main" val="3340551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2585323"/>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3:1A</a:t>
            </a:r>
          </a:p>
          <a:p>
            <a:pPr algn="ctr"/>
            <a:r>
              <a:rPr lang="en-US" sz="5400" dirty="0" smtClean="0">
                <a:solidFill>
                  <a:schemeClr val="bg1"/>
                </a:solidFill>
                <a:latin typeface="Perpetua" panose="02020502060401020303" pitchFamily="18" charset="0"/>
              </a:rPr>
              <a:t>Wives</a:t>
            </a:r>
            <a:r>
              <a:rPr lang="en-US" sz="5400" dirty="0">
                <a:solidFill>
                  <a:schemeClr val="bg1"/>
                </a:solidFill>
                <a:latin typeface="Perpetua" panose="02020502060401020303" pitchFamily="18" charset="0"/>
              </a:rPr>
              <a:t>, likewise, be submissive to your own </a:t>
            </a:r>
            <a:r>
              <a:rPr lang="en-US" sz="5400" dirty="0" smtClean="0">
                <a:solidFill>
                  <a:schemeClr val="bg1"/>
                </a:solidFill>
                <a:latin typeface="Perpetua" panose="02020502060401020303" pitchFamily="18" charset="0"/>
              </a:rPr>
              <a:t>husbands…</a:t>
            </a:r>
            <a:r>
              <a:rPr lang="en-US" sz="5400" dirty="0" smtClean="0"/>
              <a:t>,..</a:t>
            </a:r>
            <a:endParaRPr lang="en-US" sz="5400" dirty="0"/>
          </a:p>
        </p:txBody>
      </p:sp>
    </p:spTree>
    <p:extLst>
      <p:ext uri="{BB962C8B-B14F-4D97-AF65-F5344CB8AC3E}">
        <p14:creationId xmlns:p14="http://schemas.microsoft.com/office/powerpoint/2010/main" val="38138940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30659" y="117693"/>
            <a:ext cx="8690919" cy="2585323"/>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EPHESIANS 5:30</a:t>
            </a:r>
          </a:p>
          <a:p>
            <a:pPr algn="ctr"/>
            <a:r>
              <a:rPr lang="en-US" sz="5400" dirty="0" smtClean="0">
                <a:solidFill>
                  <a:schemeClr val="bg1"/>
                </a:solidFill>
                <a:latin typeface="Perpetua" panose="02020502060401020303" pitchFamily="18" charset="0"/>
              </a:rPr>
              <a:t>For we are members of His body, of His flesh and of His bones.</a:t>
            </a:r>
            <a:endParaRPr lang="en-US" sz="5400" dirty="0"/>
          </a:p>
        </p:txBody>
      </p:sp>
    </p:spTree>
    <p:extLst>
      <p:ext uri="{BB962C8B-B14F-4D97-AF65-F5344CB8AC3E}">
        <p14:creationId xmlns:p14="http://schemas.microsoft.com/office/powerpoint/2010/main" val="2567611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263610" y="362464"/>
            <a:ext cx="8592065" cy="6247864"/>
          </a:xfrm>
          <a:prstGeom prst="rect">
            <a:avLst/>
          </a:prstGeom>
          <a:noFill/>
        </p:spPr>
        <p:txBody>
          <a:bodyPr wrap="square" rtlCol="0">
            <a:spAutoFit/>
          </a:bodyPr>
          <a:lstStyle/>
          <a:p>
            <a:pPr algn="ctr"/>
            <a:r>
              <a:rPr lang="en-US" sz="8000" dirty="0" smtClean="0">
                <a:latin typeface="Perpetua" panose="02020502060401020303" pitchFamily="18" charset="0"/>
              </a:rPr>
              <a:t>Husbands must know that their relationship with their wives affects their </a:t>
            </a:r>
          </a:p>
          <a:p>
            <a:pPr algn="ctr"/>
            <a:r>
              <a:rPr lang="en-US" sz="8000" b="1" u="sng" dirty="0" smtClean="0">
                <a:solidFill>
                  <a:srgbClr val="4A2A3D"/>
                </a:solidFill>
                <a:latin typeface="Perpetua" panose="02020502060401020303" pitchFamily="18" charset="0"/>
              </a:rPr>
              <a:t>PRAYER</a:t>
            </a:r>
            <a:r>
              <a:rPr lang="en-US" sz="8000" dirty="0" smtClean="0">
                <a:latin typeface="Perpetua" panose="02020502060401020303" pitchFamily="18" charset="0"/>
              </a:rPr>
              <a:t> </a:t>
            </a:r>
            <a:r>
              <a:rPr lang="en-US" sz="8000" b="1" u="sng" dirty="0" smtClean="0">
                <a:solidFill>
                  <a:srgbClr val="4A2A3D"/>
                </a:solidFill>
                <a:latin typeface="Perpetua" panose="02020502060401020303" pitchFamily="18" charset="0"/>
              </a:rPr>
              <a:t>LIFE</a:t>
            </a:r>
            <a:r>
              <a:rPr lang="en-US" sz="8000" dirty="0" smtClean="0">
                <a:latin typeface="Perpetua" panose="02020502060401020303" pitchFamily="18" charset="0"/>
              </a:rPr>
              <a:t>.</a:t>
            </a:r>
            <a:endParaRPr lang="en-US" sz="8000" dirty="0">
              <a:latin typeface="Perpetua" panose="02020502060401020303" pitchFamily="18" charset="0"/>
            </a:endParaRPr>
          </a:p>
        </p:txBody>
      </p:sp>
    </p:spTree>
    <p:extLst>
      <p:ext uri="{BB962C8B-B14F-4D97-AF65-F5344CB8AC3E}">
        <p14:creationId xmlns:p14="http://schemas.microsoft.com/office/powerpoint/2010/main" val="3481992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30659" y="117693"/>
            <a:ext cx="8690919" cy="674030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3:7</a:t>
            </a:r>
          </a:p>
          <a:p>
            <a:pPr algn="ctr"/>
            <a:r>
              <a:rPr lang="en-US" sz="5400" dirty="0" smtClean="0">
                <a:solidFill>
                  <a:schemeClr val="bg1"/>
                </a:solidFill>
                <a:latin typeface="Perpetua" panose="02020502060401020303" pitchFamily="18" charset="0"/>
              </a:rPr>
              <a:t>Husbands, likewise, dwell with them with understanding, giving honor to the wife, as to the weaker vessel, and as being heirs together of the grace of life, that your prayers may not be hindered.</a:t>
            </a:r>
            <a:endParaRPr lang="en-US" sz="5400" dirty="0"/>
          </a:p>
        </p:txBody>
      </p:sp>
    </p:spTree>
    <p:extLst>
      <p:ext uri="{BB962C8B-B14F-4D97-AF65-F5344CB8AC3E}">
        <p14:creationId xmlns:p14="http://schemas.microsoft.com/office/powerpoint/2010/main" val="908033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6862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424731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3:1B</a:t>
            </a:r>
          </a:p>
          <a:p>
            <a:pPr algn="ctr"/>
            <a:r>
              <a:rPr lang="en-US" sz="5400" dirty="0" smtClean="0">
                <a:solidFill>
                  <a:schemeClr val="bg1"/>
                </a:solidFill>
                <a:latin typeface="Perpetua" panose="02020502060401020303" pitchFamily="18" charset="0"/>
              </a:rPr>
              <a:t>…that even if some do not obey the word, they, without a word, may be won by the conduct of their wives, </a:t>
            </a:r>
            <a:endParaRPr lang="en-US" sz="5400" dirty="0"/>
          </a:p>
        </p:txBody>
      </p:sp>
    </p:spTree>
    <p:extLst>
      <p:ext uri="{BB962C8B-B14F-4D97-AF65-F5344CB8AC3E}">
        <p14:creationId xmlns:p14="http://schemas.microsoft.com/office/powerpoint/2010/main" val="747863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2585323"/>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3:2</a:t>
            </a:r>
          </a:p>
          <a:p>
            <a:pPr algn="ctr"/>
            <a:r>
              <a:rPr lang="en-US" sz="5400" dirty="0" smtClean="0">
                <a:solidFill>
                  <a:schemeClr val="bg1"/>
                </a:solidFill>
                <a:latin typeface="Perpetua" panose="02020502060401020303" pitchFamily="18" charset="0"/>
              </a:rPr>
              <a:t>when they observe your chaste conduct accompanied by fear. </a:t>
            </a:r>
            <a:endParaRPr lang="en-US" sz="5400" dirty="0"/>
          </a:p>
        </p:txBody>
      </p:sp>
    </p:spTree>
    <p:extLst>
      <p:ext uri="{BB962C8B-B14F-4D97-AF65-F5344CB8AC3E}">
        <p14:creationId xmlns:p14="http://schemas.microsoft.com/office/powerpoint/2010/main" val="3052886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424731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TITUS 2:5</a:t>
            </a:r>
          </a:p>
          <a:p>
            <a:pPr algn="ctr"/>
            <a:r>
              <a:rPr lang="en-US" sz="5400" dirty="0" smtClean="0">
                <a:solidFill>
                  <a:schemeClr val="bg1"/>
                </a:solidFill>
                <a:latin typeface="Perpetua" panose="02020502060401020303" pitchFamily="18" charset="0"/>
              </a:rPr>
              <a:t>to be discreet, chaste, homemakers, good, obedient to their own husbands, that the word of God may not be blasphemed.</a:t>
            </a:r>
            <a:endParaRPr lang="en-US" sz="5400" dirty="0"/>
          </a:p>
        </p:txBody>
      </p:sp>
    </p:spTree>
    <p:extLst>
      <p:ext uri="{BB962C8B-B14F-4D97-AF65-F5344CB8AC3E}">
        <p14:creationId xmlns:p14="http://schemas.microsoft.com/office/powerpoint/2010/main" val="2174312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424731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3:3</a:t>
            </a:r>
          </a:p>
          <a:p>
            <a:pPr algn="ctr"/>
            <a:r>
              <a:rPr lang="en-US" sz="5400" dirty="0" smtClean="0">
                <a:solidFill>
                  <a:schemeClr val="bg1"/>
                </a:solidFill>
                <a:latin typeface="Perpetua" panose="02020502060401020303" pitchFamily="18" charset="0"/>
              </a:rPr>
              <a:t>Do not let your adornment be merely outward—arranging the hair, wearing gold, or putting on fine apparel—</a:t>
            </a:r>
            <a:endParaRPr lang="en-US" sz="5400" dirty="0"/>
          </a:p>
        </p:txBody>
      </p:sp>
    </p:spTree>
    <p:extLst>
      <p:ext uri="{BB962C8B-B14F-4D97-AF65-F5344CB8AC3E}">
        <p14:creationId xmlns:p14="http://schemas.microsoft.com/office/powerpoint/2010/main" val="2005195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5078313"/>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3:4</a:t>
            </a:r>
          </a:p>
          <a:p>
            <a:pPr algn="ctr"/>
            <a:r>
              <a:rPr lang="en-US" sz="5400" dirty="0" smtClean="0">
                <a:solidFill>
                  <a:schemeClr val="bg1"/>
                </a:solidFill>
                <a:latin typeface="Perpetua" panose="02020502060401020303" pitchFamily="18" charset="0"/>
              </a:rPr>
              <a:t>rather let it be the hidden person of the heart, with the incorruptible beauty of a gentle and quiet spirit, which is very precious in the sight of God. </a:t>
            </a:r>
            <a:endParaRPr lang="en-US" sz="5400" dirty="0"/>
          </a:p>
        </p:txBody>
      </p:sp>
    </p:spTree>
    <p:extLst>
      <p:ext uri="{BB962C8B-B14F-4D97-AF65-F5344CB8AC3E}">
        <p14:creationId xmlns:p14="http://schemas.microsoft.com/office/powerpoint/2010/main" val="1072561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5078313"/>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3:5</a:t>
            </a:r>
          </a:p>
          <a:p>
            <a:pPr algn="ctr"/>
            <a:r>
              <a:rPr lang="en-US" sz="5400" dirty="0" smtClean="0">
                <a:solidFill>
                  <a:schemeClr val="bg1"/>
                </a:solidFill>
                <a:latin typeface="Perpetua" panose="02020502060401020303" pitchFamily="18" charset="0"/>
              </a:rPr>
              <a:t>For in this manner, in former times, the holy women who trusted in God also adorned themselves, being submissive to their own husbands, </a:t>
            </a:r>
            <a:endParaRPr lang="en-US" sz="5400" dirty="0"/>
          </a:p>
        </p:txBody>
      </p:sp>
    </p:spTree>
    <p:extLst>
      <p:ext uri="{BB962C8B-B14F-4D97-AF65-F5344CB8AC3E}">
        <p14:creationId xmlns:p14="http://schemas.microsoft.com/office/powerpoint/2010/main" val="2789481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81232" y="214184"/>
            <a:ext cx="8690919" cy="4247317"/>
          </a:xfrm>
          <a:prstGeom prst="rect">
            <a:avLst/>
          </a:prstGeom>
          <a:noFill/>
        </p:spPr>
        <p:txBody>
          <a:bodyPr wrap="square" rtlCol="0">
            <a:spAutoFit/>
          </a:bodyPr>
          <a:lstStyle/>
          <a:p>
            <a:pPr algn="ctr"/>
            <a:r>
              <a:rPr lang="en-US" sz="5400" b="1" u="sng" dirty="0" smtClean="0">
                <a:solidFill>
                  <a:srgbClr val="E09C44"/>
                </a:solidFill>
                <a:latin typeface="Perpetua" panose="02020502060401020303" pitchFamily="18" charset="0"/>
              </a:rPr>
              <a:t>1 PETER 3:6</a:t>
            </a:r>
          </a:p>
          <a:p>
            <a:pPr algn="ctr"/>
            <a:r>
              <a:rPr lang="en-US" sz="5400" dirty="0" smtClean="0">
                <a:solidFill>
                  <a:schemeClr val="bg1"/>
                </a:solidFill>
                <a:latin typeface="Perpetua" panose="02020502060401020303" pitchFamily="18" charset="0"/>
              </a:rPr>
              <a:t>as Sarah obeyed Abraham, calling him lord, whose daughters you are if you do good and are not afraid with any terror. </a:t>
            </a:r>
            <a:endParaRPr lang="en-US" sz="5400" dirty="0"/>
          </a:p>
        </p:txBody>
      </p:sp>
    </p:spTree>
    <p:extLst>
      <p:ext uri="{BB962C8B-B14F-4D97-AF65-F5344CB8AC3E}">
        <p14:creationId xmlns:p14="http://schemas.microsoft.com/office/powerpoint/2010/main" val="1785468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422</Words>
  <Application>Microsoft Office PowerPoint</Application>
  <PresentationFormat>On-screen Show (4:3)</PresentationFormat>
  <Paragraphs>36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Perpetua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2018-03-15T19:22:20Z</dcterms:created>
  <dcterms:modified xsi:type="dcterms:W3CDTF">2018-03-15T20:04:41Z</dcterms:modified>
</cp:coreProperties>
</file>