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CDE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1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32DE-9D7F-488D-A6F8-F946FDCC053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E5BFF-177B-42BF-B48A-0295FFF8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356" y="1570853"/>
            <a:ext cx="148281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199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378" y="1570853"/>
            <a:ext cx="148281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199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561434" y="2226956"/>
            <a:ext cx="9292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OF</a:t>
            </a:r>
            <a:endParaRPr lang="en-US" sz="6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378" y="2011512"/>
            <a:ext cx="31228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72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PIECES</a:t>
            </a:r>
            <a:endParaRPr lang="en-US" sz="1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378" y="3076297"/>
            <a:ext cx="418385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SILVER</a:t>
            </a:r>
            <a:endParaRPr lang="en-US" sz="1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8031" y="2510172"/>
            <a:ext cx="339356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___________</a:t>
            </a:r>
            <a:endParaRPr lang="en-US" sz="6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16:27</a:t>
            </a:r>
          </a:p>
          <a:p>
            <a:pPr algn="ctr"/>
            <a:r>
              <a:rPr lang="en-US" sz="5400" b="1" baseline="30000" dirty="0"/>
              <a:t> 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For the Son of Man will come in the glory of His Father with His angels, and then He will reward each according to </a:t>
            </a:r>
            <a:endParaRPr lang="en-US" sz="5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his 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works.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Luke 9:57</a:t>
            </a:r>
          </a:p>
          <a:p>
            <a:pPr algn="ctr"/>
            <a:r>
              <a:rPr lang="en-US" sz="5400" b="1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 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Now it happened as they journeyed on the road, that someone said to Him, “Lord, I will follow You wherever You go.”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Luke 9:58</a:t>
            </a:r>
          </a:p>
          <a:p>
            <a:pPr algn="ctr"/>
            <a:r>
              <a:rPr lang="en-US" sz="5400" b="1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 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And Jesus said to him, “Foxes have holes and birds of the air </a:t>
            </a:r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have</a:t>
            </a:r>
            <a:r>
              <a:rPr lang="en-US" sz="5400" i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nests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, but the Son of Man has nowhere to lay His head.”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4247317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Luke 9:59</a:t>
            </a:r>
          </a:p>
          <a:p>
            <a:pPr algn="ctr"/>
            <a:r>
              <a:rPr lang="en-US" sz="5400" b="1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 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Then He said to another, “Follow Me.”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But he said, “Lord, let me first go and bury my father</a:t>
            </a:r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.”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4247317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Luke 9:60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Jesus said to him, “Let the dead bury their own dead, but you go and preach the kingdom of God.”</a:t>
            </a:r>
          </a:p>
        </p:txBody>
      </p:sp>
    </p:spTree>
    <p:extLst>
      <p:ext uri="{BB962C8B-B14F-4D97-AF65-F5344CB8AC3E}">
        <p14:creationId xmlns:p14="http://schemas.microsoft.com/office/powerpoint/2010/main" val="28493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4247317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Luke 9:61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And another also said, “Lord, I will follow You, but let me first go </a:t>
            </a:r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and bid 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them farewell who are at my house</a:t>
            </a:r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.”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4247317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Luke 9:62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But Jesus said to him, “No one, having put his hand to the plow, and looking back, is fit for the kingdom of God.”</a:t>
            </a:r>
          </a:p>
        </p:txBody>
      </p:sp>
    </p:spTree>
    <p:extLst>
      <p:ext uri="{BB962C8B-B14F-4D97-AF65-F5344CB8AC3E}">
        <p14:creationId xmlns:p14="http://schemas.microsoft.com/office/powerpoint/2010/main" val="11102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6201698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John 21:15</a:t>
            </a:r>
          </a:p>
          <a:p>
            <a:pPr algn="ctr"/>
            <a:r>
              <a:rPr lang="en-US" sz="4900" dirty="0">
                <a:solidFill>
                  <a:schemeClr val="bg1"/>
                </a:solidFill>
                <a:latin typeface="Berlin Sans FB" panose="020E0602020502020306" pitchFamily="34" charset="0"/>
              </a:rPr>
              <a:t>So when they had eaten breakfast, Jesus said to Simon Peter, “Simon, son of Jonah</a:t>
            </a:r>
            <a:r>
              <a:rPr lang="en-US" sz="49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,</a:t>
            </a:r>
            <a:r>
              <a:rPr lang="en-US" sz="4900" dirty="0">
                <a:solidFill>
                  <a:schemeClr val="bg1"/>
                </a:solidFill>
                <a:latin typeface="Berlin Sans FB" panose="020E0602020502020306" pitchFamily="34" charset="0"/>
              </a:rPr>
              <a:t> do you love Me more than these?”</a:t>
            </a:r>
          </a:p>
          <a:p>
            <a:pPr algn="ctr"/>
            <a:r>
              <a:rPr lang="en-US" sz="4900" dirty="0">
                <a:solidFill>
                  <a:schemeClr val="bg1"/>
                </a:solidFill>
                <a:latin typeface="Berlin Sans FB" panose="020E0602020502020306" pitchFamily="34" charset="0"/>
              </a:rPr>
              <a:t>He said to Him, “Yes, Lord; You know that I love You.”</a:t>
            </a:r>
          </a:p>
          <a:p>
            <a:pPr algn="ctr"/>
            <a:r>
              <a:rPr lang="en-US" sz="4900" dirty="0">
                <a:solidFill>
                  <a:schemeClr val="bg1"/>
                </a:solidFill>
                <a:latin typeface="Berlin Sans FB" panose="020E0602020502020306" pitchFamily="34" charset="0"/>
              </a:rPr>
              <a:t>He said to him, “Feed My lambs.”</a:t>
            </a:r>
          </a:p>
        </p:txBody>
      </p:sp>
    </p:spTree>
    <p:extLst>
      <p:ext uri="{BB962C8B-B14F-4D97-AF65-F5344CB8AC3E}">
        <p14:creationId xmlns:p14="http://schemas.microsoft.com/office/powerpoint/2010/main" val="928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724644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John 21:16</a:t>
            </a:r>
          </a:p>
          <a:p>
            <a:pPr algn="ctr"/>
            <a:r>
              <a:rPr lang="en-US" sz="5400" b="1" baseline="30000" dirty="0">
                <a:solidFill>
                  <a:schemeClr val="bg1"/>
                </a:solidFill>
              </a:rPr>
              <a:t> </a:t>
            </a:r>
            <a:r>
              <a:rPr lang="en-US" sz="5200" dirty="0">
                <a:solidFill>
                  <a:schemeClr val="bg1"/>
                </a:solidFill>
                <a:latin typeface="Berlin Sans FB" panose="020E0602020502020306" pitchFamily="34" charset="0"/>
              </a:rPr>
              <a:t>He said to him again a second time, “Simon, son of 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Jonah,</a:t>
            </a:r>
            <a:r>
              <a:rPr lang="en-US" sz="5200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do </a:t>
            </a:r>
            <a:r>
              <a:rPr lang="en-US" sz="5200" dirty="0">
                <a:solidFill>
                  <a:schemeClr val="bg1"/>
                </a:solidFill>
                <a:latin typeface="Berlin Sans FB" panose="020E0602020502020306" pitchFamily="34" charset="0"/>
              </a:rPr>
              <a:t>you love Me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?” He </a:t>
            </a:r>
            <a:r>
              <a:rPr lang="en-US" sz="5200" dirty="0">
                <a:solidFill>
                  <a:schemeClr val="bg1"/>
                </a:solidFill>
                <a:latin typeface="Berlin Sans FB" panose="020E0602020502020306" pitchFamily="34" charset="0"/>
              </a:rPr>
              <a:t>said to Him, “Yes, Lord; You know that I love You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.” He </a:t>
            </a:r>
            <a:r>
              <a:rPr lang="en-US" sz="5200" dirty="0">
                <a:solidFill>
                  <a:schemeClr val="bg1"/>
                </a:solidFill>
                <a:latin typeface="Berlin Sans FB" panose="020E0602020502020306" pitchFamily="34" charset="0"/>
              </a:rPr>
              <a:t>said 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to him</a:t>
            </a:r>
            <a:r>
              <a:rPr lang="en-US" sz="5200" dirty="0">
                <a:solidFill>
                  <a:schemeClr val="bg1"/>
                </a:solidFill>
                <a:latin typeface="Berlin Sans FB" panose="020E0602020502020306" pitchFamily="34" charset="0"/>
              </a:rPr>
              <a:t>, “Tend 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My </a:t>
            </a:r>
            <a:r>
              <a:rPr lang="en-US" sz="5200" dirty="0">
                <a:solidFill>
                  <a:schemeClr val="bg1"/>
                </a:solidFill>
                <a:latin typeface="Berlin Sans FB" panose="020E0602020502020306" pitchFamily="34" charset="0"/>
              </a:rPr>
              <a:t>sheep</a:t>
            </a:r>
            <a:r>
              <a:rPr lang="en-US" sz="5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.”</a:t>
            </a:r>
            <a:endParaRPr lang="en-US" sz="5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5" y="25360"/>
            <a:ext cx="8987481" cy="6832640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John 21:17</a:t>
            </a:r>
          </a:p>
          <a:p>
            <a:pPr algn="ctr"/>
            <a:r>
              <a:rPr lang="en-US" sz="4600" b="1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 </a:t>
            </a:r>
            <a:r>
              <a:rPr lang="en-US" sz="4600" dirty="0">
                <a:solidFill>
                  <a:schemeClr val="bg1"/>
                </a:solidFill>
                <a:latin typeface="Berlin Sans FB" panose="020E0602020502020306" pitchFamily="34" charset="0"/>
              </a:rPr>
              <a:t>He said to him the third time, “Simon, son of </a:t>
            </a:r>
            <a:r>
              <a:rPr lang="en-US" sz="4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Jonah,</a:t>
            </a:r>
            <a:r>
              <a:rPr lang="en-US" sz="4600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4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do </a:t>
            </a:r>
            <a:r>
              <a:rPr lang="en-US" sz="4600" dirty="0">
                <a:solidFill>
                  <a:schemeClr val="bg1"/>
                </a:solidFill>
                <a:latin typeface="Berlin Sans FB" panose="020E0602020502020306" pitchFamily="34" charset="0"/>
              </a:rPr>
              <a:t>you love Me?” Peter was grieved because He said to him the third time, “Do you love </a:t>
            </a:r>
            <a:r>
              <a:rPr lang="en-US" sz="4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Me?” And </a:t>
            </a:r>
            <a:r>
              <a:rPr lang="en-US" sz="4600" dirty="0">
                <a:solidFill>
                  <a:schemeClr val="bg1"/>
                </a:solidFill>
                <a:latin typeface="Berlin Sans FB" panose="020E0602020502020306" pitchFamily="34" charset="0"/>
              </a:rPr>
              <a:t>he said to Him, “Lord, You know all things; You know that I love You</a:t>
            </a:r>
            <a:r>
              <a:rPr lang="en-US" sz="4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.” Jesus </a:t>
            </a:r>
            <a:r>
              <a:rPr lang="en-US" sz="4600" dirty="0">
                <a:solidFill>
                  <a:schemeClr val="bg1"/>
                </a:solidFill>
                <a:latin typeface="Berlin Sans FB" panose="020E0602020502020306" pitchFamily="34" charset="0"/>
              </a:rPr>
              <a:t>said to him, “Feed My sheep.</a:t>
            </a:r>
          </a:p>
        </p:txBody>
      </p:sp>
    </p:spTree>
    <p:extLst>
      <p:ext uri="{BB962C8B-B14F-4D97-AF65-F5344CB8AC3E}">
        <p14:creationId xmlns:p14="http://schemas.microsoft.com/office/powerpoint/2010/main" val="683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3416320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26:14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Then one of the twelve, called Judas Iscariot, went to the chief priests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356" y="1570853"/>
            <a:ext cx="148281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199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378" y="1570853"/>
            <a:ext cx="148281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199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561434" y="2226956"/>
            <a:ext cx="9292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OF</a:t>
            </a:r>
            <a:endParaRPr lang="en-US" sz="6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378" y="2011512"/>
            <a:ext cx="31228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72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PIECES</a:t>
            </a:r>
            <a:endParaRPr lang="en-US" sz="1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378" y="3076297"/>
            <a:ext cx="418385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SILVER</a:t>
            </a:r>
            <a:endParaRPr lang="en-US" sz="1000" dirty="0"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8031" y="2510172"/>
            <a:ext cx="339356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woPt" dir="t"/>
            </a:scene3d>
            <a:sp3d extrusionH="146050" prstMaterial="matte">
              <a:bevelT h="25400" prst="softRound"/>
            </a:sp3d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___________</a:t>
            </a:r>
            <a:endParaRPr lang="en-US" sz="6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26:15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and said, “What are you willing to give me if I deliver Him to you?” And they counted out to him thirty pieces of silver.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258532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26:16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So from that time he sought opportunity to betray Him.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Exodus 21:32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If the ox gores a male or female servant, he shall give to their master thirty shekels of silver, and the ox shall be stoned.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889687"/>
            <a:ext cx="8756822" cy="5109091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Jewish shekel of silver = $128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____________________________________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30 pieces = $3,840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_____________________________________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Roman Denarius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(one days wage) = $32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______________________________________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120 days or 4 months wages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16:24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Then Jesus said to His disciples, “If anyone desires to come after Me, let him deny himself, and take up his cross, and follow Me.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4247317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16:25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For whoever desires to save his life will lose it, but whoever loses his life for My sake will find it.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214184"/>
            <a:ext cx="8756822" cy="5078313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16:26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For what profit is it to a man if he gains the whole world, and loses his own soul? Or what will a man give in exchange for his soul?</a:t>
            </a:r>
            <a:endParaRPr lang="en-US" sz="5400" u="sng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265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Berlin Sans FB</vt:lpstr>
      <vt:lpstr>Calibri</vt:lpstr>
      <vt:lpstr>Calibri Light</vt:lpstr>
      <vt:lpstr>Felix Titling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8</cp:revision>
  <dcterms:created xsi:type="dcterms:W3CDTF">2018-03-08T15:49:49Z</dcterms:created>
  <dcterms:modified xsi:type="dcterms:W3CDTF">2018-03-08T17:09:14Z</dcterms:modified>
</cp:coreProperties>
</file>