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  <p:sldId id="259" r:id="rId4"/>
    <p:sldId id="262" r:id="rId5"/>
    <p:sldId id="260" r:id="rId6"/>
    <p:sldId id="263" r:id="rId7"/>
    <p:sldId id="264" r:id="rId8"/>
    <p:sldId id="265" r:id="rId9"/>
    <p:sldId id="266" r:id="rId10"/>
    <p:sldId id="269" r:id="rId11"/>
    <p:sldId id="268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C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8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6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1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8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9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2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8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9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F35BC-FE14-451A-B489-A60B80A27FEA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0C58-3018-41F1-8D81-C0DF956E3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8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740" y="2075936"/>
            <a:ext cx="4514336" cy="14465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EC4C28"/>
                </a:solidFill>
                <a:latin typeface="Agency FB" panose="020B0503020202020204" pitchFamily="34" charset="0"/>
              </a:rPr>
              <a:t>WHAT’S MY</a:t>
            </a:r>
            <a:endParaRPr lang="en-US" sz="8800" b="1" dirty="0">
              <a:solidFill>
                <a:srgbClr val="EC4C28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2887" y="3051309"/>
            <a:ext cx="4514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Agency FB" panose="020B0503020202020204" pitchFamily="34" charset="0"/>
              </a:rPr>
              <a:t> PURPOSE?</a:t>
            </a:r>
            <a:endParaRPr lang="en-US" sz="8800" b="1" dirty="0">
              <a:latin typeface="Agency FB" panose="020B05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8389" y="4382529"/>
            <a:ext cx="3361038" cy="646331"/>
          </a:xfrm>
          <a:prstGeom prst="rect">
            <a:avLst/>
          </a:prstGeom>
          <a:solidFill>
            <a:srgbClr val="EC4C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1  P E T E R  2 : 4 – 1 0</a:t>
            </a:r>
            <a:endParaRPr lang="en-US" sz="3600" b="1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ROMANS 8:29</a:t>
            </a:r>
          </a:p>
          <a:p>
            <a:pPr algn="ctr"/>
            <a:r>
              <a:rPr lang="en-US" sz="6000" dirty="0" smtClean="0">
                <a:latin typeface="Perpetua" panose="02020502060401020303" pitchFamily="18" charset="0"/>
              </a:rPr>
              <a:t>For whom He foreknew, He also predestined to be conformed to the image of His Son, that He might be the firstborn among </a:t>
            </a:r>
          </a:p>
          <a:p>
            <a:pPr algn="ctr"/>
            <a:r>
              <a:rPr lang="en-US" sz="6000" dirty="0" smtClean="0">
                <a:latin typeface="Perpetua" panose="02020502060401020303" pitchFamily="18" charset="0"/>
              </a:rPr>
              <a:t>many brethren.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742" y="897923"/>
            <a:ext cx="5132172" cy="5093702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Believers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don‘t just make up the church, but they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SERVE</a:t>
            </a:r>
            <a:endParaRPr lang="en-US" sz="6500" dirty="0" smtClean="0">
              <a:latin typeface="Perpetua" panose="02020502060401020303" pitchFamily="18" charset="0"/>
            </a:endParaRP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in the church.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2:5b</a:t>
            </a:r>
          </a:p>
          <a:p>
            <a:pPr algn="ctr"/>
            <a:r>
              <a:rPr lang="en-US" sz="6000" dirty="0" smtClean="0">
                <a:latin typeface="Perpetua" panose="02020502060401020303" pitchFamily="18" charset="0"/>
              </a:rPr>
              <a:t>“…a holy priesthood, to offer up spiritual sacrifices acceptable to God through Jesus Christ.” 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742" y="1301578"/>
            <a:ext cx="5132172" cy="4093428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Believers must have their faith in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CHRIST</a:t>
            </a:r>
            <a:r>
              <a:rPr lang="en-US" sz="6500" b="1" dirty="0" smtClean="0">
                <a:solidFill>
                  <a:srgbClr val="EC4C28"/>
                </a:solidFill>
                <a:latin typeface="Perpetua" panose="02020502060401020303" pitchFamily="18" charset="0"/>
              </a:rPr>
              <a:t>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ALONE</a:t>
            </a:r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2:6</a:t>
            </a:r>
          </a:p>
          <a:p>
            <a:pPr algn="r"/>
            <a:r>
              <a:rPr lang="en-US" sz="6000" dirty="0" smtClean="0">
                <a:latin typeface="Perpetua" panose="02020502060401020303" pitchFamily="18" charset="0"/>
              </a:rPr>
              <a:t>Therefore it is also contained in the Scripture, “Behold, I lay in Zion A chief cornerstone, elect, precious, and he who believes on Him will by no means be put to shame.”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2:7</a:t>
            </a:r>
          </a:p>
          <a:p>
            <a:pPr algn="r"/>
            <a:r>
              <a:rPr lang="en-US" sz="6000" dirty="0" smtClean="0">
                <a:latin typeface="Perpetua" panose="02020502060401020303" pitchFamily="18" charset="0"/>
              </a:rPr>
              <a:t>Therefore, to you who believe, He is precious; but to those who are disobedient, “The stone which the builders rejected has become the </a:t>
            </a:r>
          </a:p>
          <a:p>
            <a:pPr algn="r"/>
            <a:r>
              <a:rPr lang="en-US" sz="6000" dirty="0" smtClean="0">
                <a:latin typeface="Perpetua" panose="02020502060401020303" pitchFamily="18" charset="0"/>
              </a:rPr>
              <a:t>chief cornerstone,”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2:8</a:t>
            </a:r>
          </a:p>
          <a:p>
            <a:pPr algn="r"/>
            <a:r>
              <a:rPr lang="en-US" sz="6000" dirty="0" smtClean="0">
                <a:latin typeface="Perpetua" panose="02020502060401020303" pitchFamily="18" charset="0"/>
              </a:rPr>
              <a:t>and “A stone of stumbling and a rock of offense.”  They stumble, being disobedient in the word, to which they also were appointed.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99" y="1083"/>
            <a:ext cx="6856917" cy="68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2932" y="1243912"/>
            <a:ext cx="5132172" cy="4093428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Christ will either be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SAVIOR</a:t>
            </a:r>
            <a:r>
              <a:rPr lang="en-US" sz="6500" dirty="0" smtClean="0">
                <a:latin typeface="Perpetua" panose="02020502060401020303" pitchFamily="18" charset="0"/>
              </a:rPr>
              <a:t>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or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JUDGE</a:t>
            </a:r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1"/>
          <a:stretch/>
        </p:blipFill>
        <p:spPr>
          <a:xfrm>
            <a:off x="4258555" y="1096232"/>
            <a:ext cx="5511340" cy="45205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216"/>
            <a:ext cx="4258555" cy="531254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8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" y="576649"/>
            <a:ext cx="8581285" cy="54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0"/>
            <a:ext cx="87238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2:9</a:t>
            </a:r>
          </a:p>
          <a:p>
            <a:pPr algn="r"/>
            <a:r>
              <a:rPr lang="en-US" sz="5400" dirty="0" smtClean="0">
                <a:latin typeface="Perpetua" panose="02020502060401020303" pitchFamily="18" charset="0"/>
              </a:rPr>
              <a:t>But you are a chosen generation, a royal priesthood, a holy nation, His own special people, that you may proclaim the praises of Him who called you out of darkness into His marvelous light;</a:t>
            </a:r>
            <a:endParaRPr lang="en-US" sz="54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3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0"/>
            <a:ext cx="87238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2:10</a:t>
            </a:r>
          </a:p>
          <a:p>
            <a:pPr algn="r"/>
            <a:r>
              <a:rPr lang="en-US" sz="6000" dirty="0" smtClean="0">
                <a:latin typeface="Perpetua" panose="02020502060401020303" pitchFamily="18" charset="0"/>
              </a:rPr>
              <a:t>who </a:t>
            </a:r>
            <a:r>
              <a:rPr lang="en-US" sz="6000" dirty="0" smtClean="0">
                <a:latin typeface="Perpetua" panose="02020502060401020303" pitchFamily="18" charset="0"/>
              </a:rPr>
              <a:t>once </a:t>
            </a:r>
            <a:r>
              <a:rPr lang="en-US" sz="6000" dirty="0" smtClean="0">
                <a:latin typeface="Perpetua" panose="02020502060401020303" pitchFamily="18" charset="0"/>
              </a:rPr>
              <a:t>were not a people but are now the people of God, who had not obtained mercy but now have obtained mercy.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3504" y="477793"/>
            <a:ext cx="5132172" cy="6093976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The whole purpose of believers is to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PROCLAIM</a:t>
            </a:r>
            <a:endParaRPr lang="en-US" sz="6500" dirty="0" smtClean="0">
              <a:latin typeface="Perpetua" panose="02020502060401020303" pitchFamily="18" charset="0"/>
            </a:endParaRP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the praises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of God.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740" y="2075936"/>
            <a:ext cx="4514336" cy="14465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EC4C28"/>
                </a:solidFill>
                <a:latin typeface="Agency FB" panose="020B0503020202020204" pitchFamily="34" charset="0"/>
              </a:rPr>
              <a:t>WHAT’S MY</a:t>
            </a:r>
            <a:endParaRPr lang="en-US" sz="8800" b="1" dirty="0">
              <a:solidFill>
                <a:srgbClr val="EC4C28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2887" y="3051309"/>
            <a:ext cx="4514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Agency FB" panose="020B0503020202020204" pitchFamily="34" charset="0"/>
              </a:rPr>
              <a:t> PURPOSE?</a:t>
            </a:r>
            <a:endParaRPr lang="en-US" sz="8800" b="1" dirty="0">
              <a:latin typeface="Agency FB" panose="020B05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8389" y="4382529"/>
            <a:ext cx="3361038" cy="646331"/>
          </a:xfrm>
          <a:prstGeom prst="rect">
            <a:avLst/>
          </a:prstGeom>
          <a:solidFill>
            <a:srgbClr val="EC4C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1  P E T E R  2 : 4 – 1 0</a:t>
            </a:r>
            <a:endParaRPr lang="en-US" sz="3600" b="1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2:4a</a:t>
            </a:r>
          </a:p>
          <a:p>
            <a:pPr algn="ctr"/>
            <a:r>
              <a:rPr lang="en-US" sz="6000" dirty="0" smtClean="0">
                <a:latin typeface="Perpetua" panose="02020502060401020303" pitchFamily="18" charset="0"/>
              </a:rPr>
              <a:t>“Coming to Him as to a living stone,…”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5881" y="1383957"/>
            <a:ext cx="5016843" cy="4093428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Holiness begins with continual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FELLOWSHIP</a:t>
            </a:r>
            <a:r>
              <a:rPr lang="en-US" sz="6500" dirty="0" smtClean="0">
                <a:latin typeface="Perpetua" panose="02020502060401020303" pitchFamily="18" charset="0"/>
              </a:rPr>
              <a:t> </a:t>
            </a:r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with Jesus.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2:4b</a:t>
            </a:r>
          </a:p>
          <a:p>
            <a:pPr algn="ctr"/>
            <a:r>
              <a:rPr lang="en-US" sz="6000" dirty="0" smtClean="0">
                <a:latin typeface="Perpetua" panose="02020502060401020303" pitchFamily="18" charset="0"/>
              </a:rPr>
              <a:t>“…rejected indeed by men, but chosen by God and precious,”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0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8218" y="856734"/>
            <a:ext cx="5132172" cy="5093702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Christ was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REJECTED</a:t>
            </a:r>
            <a:r>
              <a:rPr lang="en-US" sz="6500" dirty="0" smtClean="0">
                <a:latin typeface="Perpetua" panose="02020502060401020303" pitchFamily="18" charset="0"/>
              </a:rPr>
              <a:t>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by men, but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LOVED</a:t>
            </a:r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by God.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742" y="897923"/>
            <a:ext cx="5132172" cy="5093702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Believers are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LIVING</a:t>
            </a:r>
            <a:r>
              <a:rPr lang="en-US" sz="6500" b="1" dirty="0" smtClean="0">
                <a:solidFill>
                  <a:srgbClr val="EC4C28"/>
                </a:solidFill>
                <a:latin typeface="Perpetua" panose="02020502060401020303" pitchFamily="18" charset="0"/>
              </a:rPr>
              <a:t>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STONES</a:t>
            </a:r>
            <a:r>
              <a:rPr lang="en-US" sz="6500" dirty="0" smtClean="0">
                <a:latin typeface="Perpetua" panose="02020502060401020303" pitchFamily="18" charset="0"/>
              </a:rPr>
              <a:t>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conforming to His image.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2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7" y="181232"/>
            <a:ext cx="87238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EC4C28"/>
                </a:solidFill>
                <a:latin typeface="Maiandra GD" panose="020E0502030308020204" pitchFamily="34" charset="0"/>
              </a:rPr>
              <a:t>1 PETER 1:5</a:t>
            </a:r>
          </a:p>
          <a:p>
            <a:pPr algn="ctr"/>
            <a:r>
              <a:rPr lang="en-US" sz="6000" dirty="0" smtClean="0">
                <a:latin typeface="Perpetua" panose="02020502060401020303" pitchFamily="18" charset="0"/>
              </a:rPr>
              <a:t>“you also, as living stones, are being built up a spiritual house,…”</a:t>
            </a:r>
            <a:endParaRPr lang="en-US" sz="60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742" y="897923"/>
            <a:ext cx="5132172" cy="5093702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Believers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are being </a:t>
            </a:r>
            <a:r>
              <a:rPr lang="en-US" sz="6500" b="1" u="sng" dirty="0" smtClean="0">
                <a:solidFill>
                  <a:srgbClr val="EC4C28"/>
                </a:solidFill>
                <a:latin typeface="Perpetua" panose="02020502060401020303" pitchFamily="18" charset="0"/>
              </a:rPr>
              <a:t>CONFORMED</a:t>
            </a:r>
            <a:endParaRPr lang="en-US" sz="6500" dirty="0" smtClean="0">
              <a:latin typeface="Perpetua" panose="02020502060401020303" pitchFamily="18" charset="0"/>
            </a:endParaRP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to the image </a:t>
            </a:r>
          </a:p>
          <a:p>
            <a:pPr algn="ctr"/>
            <a:r>
              <a:rPr lang="en-US" sz="65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of Christ.</a:t>
            </a:r>
            <a:endParaRPr lang="en-US" sz="65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3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</TotalTime>
  <Words>392</Words>
  <Application>Microsoft Office PowerPoint</Application>
  <PresentationFormat>On-screen Show (4:3)</PresentationFormat>
  <Paragraphs>47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Agency FB</vt:lpstr>
      <vt:lpstr>Arial</vt:lpstr>
      <vt:lpstr>Calibri</vt:lpstr>
      <vt:lpstr>Calibri Light</vt:lpstr>
      <vt:lpstr>Maiandra GD</vt:lpstr>
      <vt:lpstr>Perpetua</vt:lpstr>
      <vt:lpstr>Steelfish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Seifert</dc:creator>
  <cp:lastModifiedBy>Heather Seifert</cp:lastModifiedBy>
  <cp:revision>7</cp:revision>
  <dcterms:created xsi:type="dcterms:W3CDTF">2018-02-14T16:41:21Z</dcterms:created>
  <dcterms:modified xsi:type="dcterms:W3CDTF">2018-02-15T16:00:26Z</dcterms:modified>
</cp:coreProperties>
</file>