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E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70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B5A6D-895F-4AEB-96E7-E94E4191F6D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F54B514-7062-4633-B013-8AF2779553E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C769B7F-3254-4DA3-84E4-1E4AF80A3EAC}"/>
              </a:ext>
            </a:extLst>
          </p:cNvPr>
          <p:cNvSpPr>
            <a:spLocks noGrp="1"/>
          </p:cNvSpPr>
          <p:nvPr>
            <p:ph type="dt" sz="half" idx="10"/>
          </p:nvPr>
        </p:nvSpPr>
        <p:spPr/>
        <p:txBody>
          <a:bodyPr/>
          <a:lstStyle/>
          <a:p>
            <a:fld id="{6EBED5E6-B30A-4478-A2A1-0EAED7916D32}" type="datetimeFigureOut">
              <a:rPr lang="en-US" smtClean="0"/>
              <a:t>2/22/2018</a:t>
            </a:fld>
            <a:endParaRPr lang="en-US"/>
          </a:p>
        </p:txBody>
      </p:sp>
      <p:sp>
        <p:nvSpPr>
          <p:cNvPr id="5" name="Footer Placeholder 4">
            <a:extLst>
              <a:ext uri="{FF2B5EF4-FFF2-40B4-BE49-F238E27FC236}">
                <a16:creationId xmlns:a16="http://schemas.microsoft.com/office/drawing/2014/main" id="{5CCB1F48-E1CD-4853-9F6D-A2C590D209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B41FD4-D9FB-4593-8050-8DC9D16BC6F5}"/>
              </a:ext>
            </a:extLst>
          </p:cNvPr>
          <p:cNvSpPr>
            <a:spLocks noGrp="1"/>
          </p:cNvSpPr>
          <p:nvPr>
            <p:ph type="sldNum" sz="quarter" idx="12"/>
          </p:nvPr>
        </p:nvSpPr>
        <p:spPr/>
        <p:txBody>
          <a:bodyPr/>
          <a:lstStyle/>
          <a:p>
            <a:fld id="{59F32309-531D-47FC-A4DF-49BE8FBD3945}" type="slidenum">
              <a:rPr lang="en-US" smtClean="0"/>
              <a:t>‹#›</a:t>
            </a:fld>
            <a:endParaRPr lang="en-US"/>
          </a:p>
        </p:txBody>
      </p:sp>
    </p:spTree>
    <p:extLst>
      <p:ext uri="{BB962C8B-B14F-4D97-AF65-F5344CB8AC3E}">
        <p14:creationId xmlns:p14="http://schemas.microsoft.com/office/powerpoint/2010/main" val="2920216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30F1F-3A91-411A-A3A2-C3358DEC99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5377FC-C8E8-4DC8-8515-AD33B7E2488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0E9BF2-EC03-4724-84A6-0D95FE51259C}"/>
              </a:ext>
            </a:extLst>
          </p:cNvPr>
          <p:cNvSpPr>
            <a:spLocks noGrp="1"/>
          </p:cNvSpPr>
          <p:nvPr>
            <p:ph type="dt" sz="half" idx="10"/>
          </p:nvPr>
        </p:nvSpPr>
        <p:spPr/>
        <p:txBody>
          <a:bodyPr/>
          <a:lstStyle/>
          <a:p>
            <a:fld id="{6EBED5E6-B30A-4478-A2A1-0EAED7916D32}" type="datetimeFigureOut">
              <a:rPr lang="en-US" smtClean="0"/>
              <a:t>2/22/2018</a:t>
            </a:fld>
            <a:endParaRPr lang="en-US"/>
          </a:p>
        </p:txBody>
      </p:sp>
      <p:sp>
        <p:nvSpPr>
          <p:cNvPr id="5" name="Footer Placeholder 4">
            <a:extLst>
              <a:ext uri="{FF2B5EF4-FFF2-40B4-BE49-F238E27FC236}">
                <a16:creationId xmlns:a16="http://schemas.microsoft.com/office/drawing/2014/main" id="{CCC69C84-C599-41E1-A0E9-6A11BDAC9F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BE42D8-C5BA-4107-A371-2CFD4E8EA163}"/>
              </a:ext>
            </a:extLst>
          </p:cNvPr>
          <p:cNvSpPr>
            <a:spLocks noGrp="1"/>
          </p:cNvSpPr>
          <p:nvPr>
            <p:ph type="sldNum" sz="quarter" idx="12"/>
          </p:nvPr>
        </p:nvSpPr>
        <p:spPr/>
        <p:txBody>
          <a:bodyPr/>
          <a:lstStyle/>
          <a:p>
            <a:fld id="{59F32309-531D-47FC-A4DF-49BE8FBD3945}" type="slidenum">
              <a:rPr lang="en-US" smtClean="0"/>
              <a:t>‹#›</a:t>
            </a:fld>
            <a:endParaRPr lang="en-US"/>
          </a:p>
        </p:txBody>
      </p:sp>
    </p:spTree>
    <p:extLst>
      <p:ext uri="{BB962C8B-B14F-4D97-AF65-F5344CB8AC3E}">
        <p14:creationId xmlns:p14="http://schemas.microsoft.com/office/powerpoint/2010/main" val="148114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3B3050-F90B-4EC7-94A1-39487ED025A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20FFC5-C5ED-4259-A161-ECCF4A1A1266}"/>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B97553-A7B0-4F7D-BCFF-4513537A0B0F}"/>
              </a:ext>
            </a:extLst>
          </p:cNvPr>
          <p:cNvSpPr>
            <a:spLocks noGrp="1"/>
          </p:cNvSpPr>
          <p:nvPr>
            <p:ph type="dt" sz="half" idx="10"/>
          </p:nvPr>
        </p:nvSpPr>
        <p:spPr/>
        <p:txBody>
          <a:bodyPr/>
          <a:lstStyle/>
          <a:p>
            <a:fld id="{6EBED5E6-B30A-4478-A2A1-0EAED7916D32}" type="datetimeFigureOut">
              <a:rPr lang="en-US" smtClean="0"/>
              <a:t>2/22/2018</a:t>
            </a:fld>
            <a:endParaRPr lang="en-US"/>
          </a:p>
        </p:txBody>
      </p:sp>
      <p:sp>
        <p:nvSpPr>
          <p:cNvPr id="5" name="Footer Placeholder 4">
            <a:extLst>
              <a:ext uri="{FF2B5EF4-FFF2-40B4-BE49-F238E27FC236}">
                <a16:creationId xmlns:a16="http://schemas.microsoft.com/office/drawing/2014/main" id="{DA2C5086-62E4-495E-9D38-063AFF5FA2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812BEB-2E6E-481A-99A6-76B6FEF1869E}"/>
              </a:ext>
            </a:extLst>
          </p:cNvPr>
          <p:cNvSpPr>
            <a:spLocks noGrp="1"/>
          </p:cNvSpPr>
          <p:nvPr>
            <p:ph type="sldNum" sz="quarter" idx="12"/>
          </p:nvPr>
        </p:nvSpPr>
        <p:spPr/>
        <p:txBody>
          <a:bodyPr/>
          <a:lstStyle/>
          <a:p>
            <a:fld id="{59F32309-531D-47FC-A4DF-49BE8FBD3945}" type="slidenum">
              <a:rPr lang="en-US" smtClean="0"/>
              <a:t>‹#›</a:t>
            </a:fld>
            <a:endParaRPr lang="en-US"/>
          </a:p>
        </p:txBody>
      </p:sp>
    </p:spTree>
    <p:extLst>
      <p:ext uri="{BB962C8B-B14F-4D97-AF65-F5344CB8AC3E}">
        <p14:creationId xmlns:p14="http://schemas.microsoft.com/office/powerpoint/2010/main" val="141256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C5BE1-7B11-49B5-ACC9-EA1252EE2B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FC89C0-85FD-4081-A60E-1F0F89CCBCC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2CF200-4D98-4FA3-ABBD-A8157A92EF92}"/>
              </a:ext>
            </a:extLst>
          </p:cNvPr>
          <p:cNvSpPr>
            <a:spLocks noGrp="1"/>
          </p:cNvSpPr>
          <p:nvPr>
            <p:ph type="dt" sz="half" idx="10"/>
          </p:nvPr>
        </p:nvSpPr>
        <p:spPr/>
        <p:txBody>
          <a:bodyPr/>
          <a:lstStyle/>
          <a:p>
            <a:fld id="{6EBED5E6-B30A-4478-A2A1-0EAED7916D32}" type="datetimeFigureOut">
              <a:rPr lang="en-US" smtClean="0"/>
              <a:t>2/22/2018</a:t>
            </a:fld>
            <a:endParaRPr lang="en-US"/>
          </a:p>
        </p:txBody>
      </p:sp>
      <p:sp>
        <p:nvSpPr>
          <p:cNvPr id="5" name="Footer Placeholder 4">
            <a:extLst>
              <a:ext uri="{FF2B5EF4-FFF2-40B4-BE49-F238E27FC236}">
                <a16:creationId xmlns:a16="http://schemas.microsoft.com/office/drawing/2014/main" id="{70EF8D36-4E89-46CA-9AF5-A3787BA8EB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CAAF66-B77F-4861-B2D2-82E426EDC05A}"/>
              </a:ext>
            </a:extLst>
          </p:cNvPr>
          <p:cNvSpPr>
            <a:spLocks noGrp="1"/>
          </p:cNvSpPr>
          <p:nvPr>
            <p:ph type="sldNum" sz="quarter" idx="12"/>
          </p:nvPr>
        </p:nvSpPr>
        <p:spPr/>
        <p:txBody>
          <a:bodyPr/>
          <a:lstStyle/>
          <a:p>
            <a:fld id="{59F32309-531D-47FC-A4DF-49BE8FBD3945}" type="slidenum">
              <a:rPr lang="en-US" smtClean="0"/>
              <a:t>‹#›</a:t>
            </a:fld>
            <a:endParaRPr lang="en-US"/>
          </a:p>
        </p:txBody>
      </p:sp>
    </p:spTree>
    <p:extLst>
      <p:ext uri="{BB962C8B-B14F-4D97-AF65-F5344CB8AC3E}">
        <p14:creationId xmlns:p14="http://schemas.microsoft.com/office/powerpoint/2010/main" val="1142879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4AF89-C236-46D2-8878-5656DDF3B9B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C131882-0F63-407A-9F85-7BF57EE8396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7AA372-04B1-477F-AF16-175B467B1EC5}"/>
              </a:ext>
            </a:extLst>
          </p:cNvPr>
          <p:cNvSpPr>
            <a:spLocks noGrp="1"/>
          </p:cNvSpPr>
          <p:nvPr>
            <p:ph type="dt" sz="half" idx="10"/>
          </p:nvPr>
        </p:nvSpPr>
        <p:spPr/>
        <p:txBody>
          <a:bodyPr/>
          <a:lstStyle/>
          <a:p>
            <a:fld id="{6EBED5E6-B30A-4478-A2A1-0EAED7916D32}" type="datetimeFigureOut">
              <a:rPr lang="en-US" smtClean="0"/>
              <a:t>2/22/2018</a:t>
            </a:fld>
            <a:endParaRPr lang="en-US"/>
          </a:p>
        </p:txBody>
      </p:sp>
      <p:sp>
        <p:nvSpPr>
          <p:cNvPr id="5" name="Footer Placeholder 4">
            <a:extLst>
              <a:ext uri="{FF2B5EF4-FFF2-40B4-BE49-F238E27FC236}">
                <a16:creationId xmlns:a16="http://schemas.microsoft.com/office/drawing/2014/main" id="{E61E0404-C42F-463E-A88E-0347A8A7BA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BE4E5-5B68-47CC-B1C7-B1BE82D075EB}"/>
              </a:ext>
            </a:extLst>
          </p:cNvPr>
          <p:cNvSpPr>
            <a:spLocks noGrp="1"/>
          </p:cNvSpPr>
          <p:nvPr>
            <p:ph type="sldNum" sz="quarter" idx="12"/>
          </p:nvPr>
        </p:nvSpPr>
        <p:spPr/>
        <p:txBody>
          <a:bodyPr/>
          <a:lstStyle/>
          <a:p>
            <a:fld id="{59F32309-531D-47FC-A4DF-49BE8FBD3945}" type="slidenum">
              <a:rPr lang="en-US" smtClean="0"/>
              <a:t>‹#›</a:t>
            </a:fld>
            <a:endParaRPr lang="en-US"/>
          </a:p>
        </p:txBody>
      </p:sp>
    </p:spTree>
    <p:extLst>
      <p:ext uri="{BB962C8B-B14F-4D97-AF65-F5344CB8AC3E}">
        <p14:creationId xmlns:p14="http://schemas.microsoft.com/office/powerpoint/2010/main" val="1142000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828DB-D89C-4B3B-AEF6-AADAADC07B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F4D330-C3E4-43EC-BE7B-E810DABB5DFF}"/>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79F2B7-152B-4EC0-9E54-080CA8A8AAB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AE1007-2072-4BAE-A9A6-5C6102ED66CB}"/>
              </a:ext>
            </a:extLst>
          </p:cNvPr>
          <p:cNvSpPr>
            <a:spLocks noGrp="1"/>
          </p:cNvSpPr>
          <p:nvPr>
            <p:ph type="dt" sz="half" idx="10"/>
          </p:nvPr>
        </p:nvSpPr>
        <p:spPr/>
        <p:txBody>
          <a:bodyPr/>
          <a:lstStyle/>
          <a:p>
            <a:fld id="{6EBED5E6-B30A-4478-A2A1-0EAED7916D32}" type="datetimeFigureOut">
              <a:rPr lang="en-US" smtClean="0"/>
              <a:t>2/22/2018</a:t>
            </a:fld>
            <a:endParaRPr lang="en-US"/>
          </a:p>
        </p:txBody>
      </p:sp>
      <p:sp>
        <p:nvSpPr>
          <p:cNvPr id="6" name="Footer Placeholder 5">
            <a:extLst>
              <a:ext uri="{FF2B5EF4-FFF2-40B4-BE49-F238E27FC236}">
                <a16:creationId xmlns:a16="http://schemas.microsoft.com/office/drawing/2014/main" id="{BB8ADA56-E823-4205-9A01-091A137461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BDA049-AFA0-4726-9DA3-85EC24A87CB7}"/>
              </a:ext>
            </a:extLst>
          </p:cNvPr>
          <p:cNvSpPr>
            <a:spLocks noGrp="1"/>
          </p:cNvSpPr>
          <p:nvPr>
            <p:ph type="sldNum" sz="quarter" idx="12"/>
          </p:nvPr>
        </p:nvSpPr>
        <p:spPr/>
        <p:txBody>
          <a:bodyPr/>
          <a:lstStyle/>
          <a:p>
            <a:fld id="{59F32309-531D-47FC-A4DF-49BE8FBD3945}" type="slidenum">
              <a:rPr lang="en-US" smtClean="0"/>
              <a:t>‹#›</a:t>
            </a:fld>
            <a:endParaRPr lang="en-US"/>
          </a:p>
        </p:txBody>
      </p:sp>
    </p:spTree>
    <p:extLst>
      <p:ext uri="{BB962C8B-B14F-4D97-AF65-F5344CB8AC3E}">
        <p14:creationId xmlns:p14="http://schemas.microsoft.com/office/powerpoint/2010/main" val="831610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F582-820D-4D6F-A820-ADA03DA046C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AFAE32-3D35-4E9C-BD93-7E97C97335F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7D049C4-A23E-4164-8935-9F947FBEF56C}"/>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4CDF24-2A68-426C-A7FF-FE5218C4DAD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4BB7DDB-2492-4FAA-AC1B-371D88FCC179}"/>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A3E6BA-5A47-4454-9232-99E5D5DD590A}"/>
              </a:ext>
            </a:extLst>
          </p:cNvPr>
          <p:cNvSpPr>
            <a:spLocks noGrp="1"/>
          </p:cNvSpPr>
          <p:nvPr>
            <p:ph type="dt" sz="half" idx="10"/>
          </p:nvPr>
        </p:nvSpPr>
        <p:spPr/>
        <p:txBody>
          <a:bodyPr/>
          <a:lstStyle/>
          <a:p>
            <a:fld id="{6EBED5E6-B30A-4478-A2A1-0EAED7916D32}" type="datetimeFigureOut">
              <a:rPr lang="en-US" smtClean="0"/>
              <a:t>2/22/2018</a:t>
            </a:fld>
            <a:endParaRPr lang="en-US"/>
          </a:p>
        </p:txBody>
      </p:sp>
      <p:sp>
        <p:nvSpPr>
          <p:cNvPr id="8" name="Footer Placeholder 7">
            <a:extLst>
              <a:ext uri="{FF2B5EF4-FFF2-40B4-BE49-F238E27FC236}">
                <a16:creationId xmlns:a16="http://schemas.microsoft.com/office/drawing/2014/main" id="{05EC227C-0309-430E-80BE-A859060885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34552B-663B-4EDA-962D-C9057ACEF4D8}"/>
              </a:ext>
            </a:extLst>
          </p:cNvPr>
          <p:cNvSpPr>
            <a:spLocks noGrp="1"/>
          </p:cNvSpPr>
          <p:nvPr>
            <p:ph type="sldNum" sz="quarter" idx="12"/>
          </p:nvPr>
        </p:nvSpPr>
        <p:spPr/>
        <p:txBody>
          <a:bodyPr/>
          <a:lstStyle/>
          <a:p>
            <a:fld id="{59F32309-531D-47FC-A4DF-49BE8FBD3945}" type="slidenum">
              <a:rPr lang="en-US" smtClean="0"/>
              <a:t>‹#›</a:t>
            </a:fld>
            <a:endParaRPr lang="en-US"/>
          </a:p>
        </p:txBody>
      </p:sp>
    </p:spTree>
    <p:extLst>
      <p:ext uri="{BB962C8B-B14F-4D97-AF65-F5344CB8AC3E}">
        <p14:creationId xmlns:p14="http://schemas.microsoft.com/office/powerpoint/2010/main" val="2813972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5FEB0-33C4-4684-A59E-A02BA8B025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53E7-F4C9-435D-A34E-BB4A0AEA1098}"/>
              </a:ext>
            </a:extLst>
          </p:cNvPr>
          <p:cNvSpPr>
            <a:spLocks noGrp="1"/>
          </p:cNvSpPr>
          <p:nvPr>
            <p:ph type="dt" sz="half" idx="10"/>
          </p:nvPr>
        </p:nvSpPr>
        <p:spPr/>
        <p:txBody>
          <a:bodyPr/>
          <a:lstStyle/>
          <a:p>
            <a:fld id="{6EBED5E6-B30A-4478-A2A1-0EAED7916D32}" type="datetimeFigureOut">
              <a:rPr lang="en-US" smtClean="0"/>
              <a:t>2/22/2018</a:t>
            </a:fld>
            <a:endParaRPr lang="en-US"/>
          </a:p>
        </p:txBody>
      </p:sp>
      <p:sp>
        <p:nvSpPr>
          <p:cNvPr id="4" name="Footer Placeholder 3">
            <a:extLst>
              <a:ext uri="{FF2B5EF4-FFF2-40B4-BE49-F238E27FC236}">
                <a16:creationId xmlns:a16="http://schemas.microsoft.com/office/drawing/2014/main" id="{B153B3C4-DB82-48AD-8DBA-1D8133A1C3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A2623D-2F54-407F-AF68-3CD87916863A}"/>
              </a:ext>
            </a:extLst>
          </p:cNvPr>
          <p:cNvSpPr>
            <a:spLocks noGrp="1"/>
          </p:cNvSpPr>
          <p:nvPr>
            <p:ph type="sldNum" sz="quarter" idx="12"/>
          </p:nvPr>
        </p:nvSpPr>
        <p:spPr/>
        <p:txBody>
          <a:bodyPr/>
          <a:lstStyle/>
          <a:p>
            <a:fld id="{59F32309-531D-47FC-A4DF-49BE8FBD3945}" type="slidenum">
              <a:rPr lang="en-US" smtClean="0"/>
              <a:t>‹#›</a:t>
            </a:fld>
            <a:endParaRPr lang="en-US"/>
          </a:p>
        </p:txBody>
      </p:sp>
    </p:spTree>
    <p:extLst>
      <p:ext uri="{BB962C8B-B14F-4D97-AF65-F5344CB8AC3E}">
        <p14:creationId xmlns:p14="http://schemas.microsoft.com/office/powerpoint/2010/main" val="1526354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84234F-5713-405F-956A-F4062F892700}"/>
              </a:ext>
            </a:extLst>
          </p:cNvPr>
          <p:cNvSpPr>
            <a:spLocks noGrp="1"/>
          </p:cNvSpPr>
          <p:nvPr>
            <p:ph type="dt" sz="half" idx="10"/>
          </p:nvPr>
        </p:nvSpPr>
        <p:spPr/>
        <p:txBody>
          <a:bodyPr/>
          <a:lstStyle/>
          <a:p>
            <a:fld id="{6EBED5E6-B30A-4478-A2A1-0EAED7916D32}" type="datetimeFigureOut">
              <a:rPr lang="en-US" smtClean="0"/>
              <a:t>2/22/2018</a:t>
            </a:fld>
            <a:endParaRPr lang="en-US"/>
          </a:p>
        </p:txBody>
      </p:sp>
      <p:sp>
        <p:nvSpPr>
          <p:cNvPr id="3" name="Footer Placeholder 2">
            <a:extLst>
              <a:ext uri="{FF2B5EF4-FFF2-40B4-BE49-F238E27FC236}">
                <a16:creationId xmlns:a16="http://schemas.microsoft.com/office/drawing/2014/main" id="{9736F2E7-CFB9-46E0-A59D-E48326CB61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1A958E-4978-4900-8C6D-7D8316C74359}"/>
              </a:ext>
            </a:extLst>
          </p:cNvPr>
          <p:cNvSpPr>
            <a:spLocks noGrp="1"/>
          </p:cNvSpPr>
          <p:nvPr>
            <p:ph type="sldNum" sz="quarter" idx="12"/>
          </p:nvPr>
        </p:nvSpPr>
        <p:spPr/>
        <p:txBody>
          <a:bodyPr/>
          <a:lstStyle/>
          <a:p>
            <a:fld id="{59F32309-531D-47FC-A4DF-49BE8FBD3945}" type="slidenum">
              <a:rPr lang="en-US" smtClean="0"/>
              <a:t>‹#›</a:t>
            </a:fld>
            <a:endParaRPr lang="en-US"/>
          </a:p>
        </p:txBody>
      </p:sp>
    </p:spTree>
    <p:extLst>
      <p:ext uri="{BB962C8B-B14F-4D97-AF65-F5344CB8AC3E}">
        <p14:creationId xmlns:p14="http://schemas.microsoft.com/office/powerpoint/2010/main" val="3065876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44A6F-1F19-4BA6-BBFC-11014C1B650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75461A8-FD26-4CEE-87CF-3BB2B5D8435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C057B4-9BCA-416F-9133-93A273FE39F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D0C8D81-1E5A-495F-B90C-A596545A2E60}"/>
              </a:ext>
            </a:extLst>
          </p:cNvPr>
          <p:cNvSpPr>
            <a:spLocks noGrp="1"/>
          </p:cNvSpPr>
          <p:nvPr>
            <p:ph type="dt" sz="half" idx="10"/>
          </p:nvPr>
        </p:nvSpPr>
        <p:spPr/>
        <p:txBody>
          <a:bodyPr/>
          <a:lstStyle/>
          <a:p>
            <a:fld id="{6EBED5E6-B30A-4478-A2A1-0EAED7916D32}" type="datetimeFigureOut">
              <a:rPr lang="en-US" smtClean="0"/>
              <a:t>2/22/2018</a:t>
            </a:fld>
            <a:endParaRPr lang="en-US"/>
          </a:p>
        </p:txBody>
      </p:sp>
      <p:sp>
        <p:nvSpPr>
          <p:cNvPr id="6" name="Footer Placeholder 5">
            <a:extLst>
              <a:ext uri="{FF2B5EF4-FFF2-40B4-BE49-F238E27FC236}">
                <a16:creationId xmlns:a16="http://schemas.microsoft.com/office/drawing/2014/main" id="{2707AF42-C9F4-4428-BA72-A875A12012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451E58-A2B2-4CA8-9257-F669F49C672A}"/>
              </a:ext>
            </a:extLst>
          </p:cNvPr>
          <p:cNvSpPr>
            <a:spLocks noGrp="1"/>
          </p:cNvSpPr>
          <p:nvPr>
            <p:ph type="sldNum" sz="quarter" idx="12"/>
          </p:nvPr>
        </p:nvSpPr>
        <p:spPr/>
        <p:txBody>
          <a:bodyPr/>
          <a:lstStyle/>
          <a:p>
            <a:fld id="{59F32309-531D-47FC-A4DF-49BE8FBD3945}" type="slidenum">
              <a:rPr lang="en-US" smtClean="0"/>
              <a:t>‹#›</a:t>
            </a:fld>
            <a:endParaRPr lang="en-US"/>
          </a:p>
        </p:txBody>
      </p:sp>
    </p:spTree>
    <p:extLst>
      <p:ext uri="{BB962C8B-B14F-4D97-AF65-F5344CB8AC3E}">
        <p14:creationId xmlns:p14="http://schemas.microsoft.com/office/powerpoint/2010/main" val="371904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A20D7-D098-4394-8794-0F154CC9E79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AC6A8A8-2FBD-4640-9153-C380C1249FD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B841FDA-09A8-4854-8ABE-1631EC4988A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36D2EA0-26B8-40E7-8821-3937810AEA8E}"/>
              </a:ext>
            </a:extLst>
          </p:cNvPr>
          <p:cNvSpPr>
            <a:spLocks noGrp="1"/>
          </p:cNvSpPr>
          <p:nvPr>
            <p:ph type="dt" sz="half" idx="10"/>
          </p:nvPr>
        </p:nvSpPr>
        <p:spPr/>
        <p:txBody>
          <a:bodyPr/>
          <a:lstStyle/>
          <a:p>
            <a:fld id="{6EBED5E6-B30A-4478-A2A1-0EAED7916D32}" type="datetimeFigureOut">
              <a:rPr lang="en-US" smtClean="0"/>
              <a:t>2/22/2018</a:t>
            </a:fld>
            <a:endParaRPr lang="en-US"/>
          </a:p>
        </p:txBody>
      </p:sp>
      <p:sp>
        <p:nvSpPr>
          <p:cNvPr id="6" name="Footer Placeholder 5">
            <a:extLst>
              <a:ext uri="{FF2B5EF4-FFF2-40B4-BE49-F238E27FC236}">
                <a16:creationId xmlns:a16="http://schemas.microsoft.com/office/drawing/2014/main" id="{DF6F0420-4A51-42C6-B7E3-869EBB1108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FEBED5-CD3F-49E1-80E9-D7F6D1D9DB3F}"/>
              </a:ext>
            </a:extLst>
          </p:cNvPr>
          <p:cNvSpPr>
            <a:spLocks noGrp="1"/>
          </p:cNvSpPr>
          <p:nvPr>
            <p:ph type="sldNum" sz="quarter" idx="12"/>
          </p:nvPr>
        </p:nvSpPr>
        <p:spPr/>
        <p:txBody>
          <a:bodyPr/>
          <a:lstStyle/>
          <a:p>
            <a:fld id="{59F32309-531D-47FC-A4DF-49BE8FBD3945}" type="slidenum">
              <a:rPr lang="en-US" smtClean="0"/>
              <a:t>‹#›</a:t>
            </a:fld>
            <a:endParaRPr lang="en-US"/>
          </a:p>
        </p:txBody>
      </p:sp>
    </p:spTree>
    <p:extLst>
      <p:ext uri="{BB962C8B-B14F-4D97-AF65-F5344CB8AC3E}">
        <p14:creationId xmlns:p14="http://schemas.microsoft.com/office/powerpoint/2010/main" val="805054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C55313-3A5D-4F85-AD8F-758D2BED23B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0CA27C-9A0F-4395-BB95-E6520065D76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7588DC-0EC9-4D63-ADC5-1F441F7DE1B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EBED5E6-B30A-4478-A2A1-0EAED7916D32}" type="datetimeFigureOut">
              <a:rPr lang="en-US" smtClean="0"/>
              <a:t>2/22/2018</a:t>
            </a:fld>
            <a:endParaRPr lang="en-US"/>
          </a:p>
        </p:txBody>
      </p:sp>
      <p:sp>
        <p:nvSpPr>
          <p:cNvPr id="5" name="Footer Placeholder 4">
            <a:extLst>
              <a:ext uri="{FF2B5EF4-FFF2-40B4-BE49-F238E27FC236}">
                <a16:creationId xmlns:a16="http://schemas.microsoft.com/office/drawing/2014/main" id="{1DB2323B-18AC-4542-90CA-83E196B441C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C80249-144E-478D-BED7-B67D1767A9E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9F32309-531D-47FC-A4DF-49BE8FBD3945}" type="slidenum">
              <a:rPr lang="en-US" smtClean="0"/>
              <a:t>‹#›</a:t>
            </a:fld>
            <a:endParaRPr lang="en-US"/>
          </a:p>
        </p:txBody>
      </p:sp>
    </p:spTree>
    <p:extLst>
      <p:ext uri="{BB962C8B-B14F-4D97-AF65-F5344CB8AC3E}">
        <p14:creationId xmlns:p14="http://schemas.microsoft.com/office/powerpoint/2010/main" val="2137784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683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54C99A-91A4-4E25-A8C3-67A25935C7A3}"/>
              </a:ext>
            </a:extLst>
          </p:cNvPr>
          <p:cNvSpPr txBox="1"/>
          <p:nvPr/>
        </p:nvSpPr>
        <p:spPr>
          <a:xfrm>
            <a:off x="260497" y="0"/>
            <a:ext cx="8623005" cy="3508653"/>
          </a:xfrm>
          <a:prstGeom prst="rect">
            <a:avLst/>
          </a:prstGeom>
          <a:noFill/>
        </p:spPr>
        <p:txBody>
          <a:bodyPr wrap="square" rtlCol="0">
            <a:spAutoFit/>
          </a:bodyPr>
          <a:lstStyle/>
          <a:p>
            <a:pPr algn="ctr"/>
            <a:r>
              <a:rPr lang="en-US" sz="6000" b="1" u="sng" dirty="0">
                <a:solidFill>
                  <a:srgbClr val="FFFF00"/>
                </a:solidFill>
                <a:latin typeface="Felix Titling" panose="04060505060202020A04" pitchFamily="82" charset="0"/>
              </a:rPr>
              <a:t>James 4:7</a:t>
            </a:r>
          </a:p>
          <a:p>
            <a:pPr algn="ctr"/>
            <a:r>
              <a:rPr lang="en-US" sz="5400" dirty="0">
                <a:latin typeface="Candara" panose="020E0502030303020204" pitchFamily="34" charset="0"/>
              </a:rPr>
              <a:t>Therefore submit to God. Resist the devil and he will flee from you.</a:t>
            </a:r>
          </a:p>
        </p:txBody>
      </p:sp>
    </p:spTree>
    <p:extLst>
      <p:ext uri="{BB962C8B-B14F-4D97-AF65-F5344CB8AC3E}">
        <p14:creationId xmlns:p14="http://schemas.microsoft.com/office/powerpoint/2010/main" val="2120598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D00ABD-A77C-4DA5-A5FB-71F2EFC4B228}"/>
              </a:ext>
            </a:extLst>
          </p:cNvPr>
          <p:cNvSpPr txBox="1"/>
          <p:nvPr/>
        </p:nvSpPr>
        <p:spPr>
          <a:xfrm>
            <a:off x="350874" y="1573619"/>
            <a:ext cx="8410354" cy="2308324"/>
          </a:xfrm>
          <a:prstGeom prst="rect">
            <a:avLst/>
          </a:prstGeom>
          <a:noFill/>
        </p:spPr>
        <p:txBody>
          <a:bodyPr wrap="square" rtlCol="0">
            <a:spAutoFit/>
          </a:bodyPr>
          <a:lstStyle/>
          <a:p>
            <a:pPr algn="ctr"/>
            <a:r>
              <a:rPr lang="en-US" sz="7200" dirty="0">
                <a:latin typeface="Candara" panose="020E0502030303020204" pitchFamily="34" charset="0"/>
              </a:rPr>
              <a:t>We must </a:t>
            </a:r>
            <a:r>
              <a:rPr lang="en-US" sz="7200" b="1" u="sng" dirty="0">
                <a:solidFill>
                  <a:srgbClr val="00B0F0"/>
                </a:solidFill>
                <a:latin typeface="Candara" panose="020E0502030303020204" pitchFamily="34" charset="0"/>
              </a:rPr>
              <a:t>SUBMIT</a:t>
            </a:r>
            <a:r>
              <a:rPr lang="en-US" sz="7200" b="1" dirty="0">
                <a:solidFill>
                  <a:srgbClr val="00B0F0"/>
                </a:solidFill>
                <a:latin typeface="Candara" panose="020E0502030303020204" pitchFamily="34" charset="0"/>
              </a:rPr>
              <a:t> </a:t>
            </a:r>
          </a:p>
          <a:p>
            <a:pPr algn="ctr"/>
            <a:r>
              <a:rPr lang="en-US" sz="7200" dirty="0">
                <a:latin typeface="Candara" panose="020E0502030303020204" pitchFamily="34" charset="0"/>
              </a:rPr>
              <a:t>to authority.</a:t>
            </a:r>
          </a:p>
        </p:txBody>
      </p:sp>
    </p:spTree>
    <p:extLst>
      <p:ext uri="{BB962C8B-B14F-4D97-AF65-F5344CB8AC3E}">
        <p14:creationId xmlns:p14="http://schemas.microsoft.com/office/powerpoint/2010/main" val="1548200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D00ABD-A77C-4DA5-A5FB-71F2EFC4B228}"/>
              </a:ext>
            </a:extLst>
          </p:cNvPr>
          <p:cNvSpPr txBox="1"/>
          <p:nvPr/>
        </p:nvSpPr>
        <p:spPr>
          <a:xfrm>
            <a:off x="350874" y="1573619"/>
            <a:ext cx="8410354" cy="3416320"/>
          </a:xfrm>
          <a:prstGeom prst="rect">
            <a:avLst/>
          </a:prstGeom>
          <a:noFill/>
        </p:spPr>
        <p:txBody>
          <a:bodyPr wrap="square" rtlCol="0">
            <a:spAutoFit/>
          </a:bodyPr>
          <a:lstStyle/>
          <a:p>
            <a:pPr algn="ctr"/>
            <a:r>
              <a:rPr lang="en-US" sz="7200" dirty="0">
                <a:latin typeface="Candara" panose="020E0502030303020204" pitchFamily="34" charset="0"/>
              </a:rPr>
              <a:t>We must </a:t>
            </a:r>
          </a:p>
          <a:p>
            <a:pPr algn="ctr"/>
            <a:r>
              <a:rPr lang="en-US" sz="7200" dirty="0">
                <a:latin typeface="Candara" panose="020E0502030303020204" pitchFamily="34" charset="0"/>
              </a:rPr>
              <a:t>endure harshness</a:t>
            </a:r>
          </a:p>
          <a:p>
            <a:pPr algn="ctr"/>
            <a:r>
              <a:rPr lang="en-US" sz="7200" b="1" u="sng" dirty="0">
                <a:solidFill>
                  <a:srgbClr val="00B0F0"/>
                </a:solidFill>
                <a:latin typeface="Candara" panose="020E0502030303020204" pitchFamily="34" charset="0"/>
              </a:rPr>
              <a:t>PATIENTLY</a:t>
            </a:r>
            <a:r>
              <a:rPr lang="en-US" sz="7200" dirty="0">
                <a:latin typeface="Candara" panose="020E0502030303020204" pitchFamily="34" charset="0"/>
              </a:rPr>
              <a:t>.</a:t>
            </a:r>
          </a:p>
        </p:txBody>
      </p:sp>
    </p:spTree>
    <p:extLst>
      <p:ext uri="{BB962C8B-B14F-4D97-AF65-F5344CB8AC3E}">
        <p14:creationId xmlns:p14="http://schemas.microsoft.com/office/powerpoint/2010/main" val="3500338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54C99A-91A4-4E25-A8C3-67A25935C7A3}"/>
              </a:ext>
            </a:extLst>
          </p:cNvPr>
          <p:cNvSpPr txBox="1"/>
          <p:nvPr/>
        </p:nvSpPr>
        <p:spPr>
          <a:xfrm>
            <a:off x="260497" y="0"/>
            <a:ext cx="8623005" cy="3508653"/>
          </a:xfrm>
          <a:prstGeom prst="rect">
            <a:avLst/>
          </a:prstGeom>
          <a:noFill/>
        </p:spPr>
        <p:txBody>
          <a:bodyPr wrap="square" rtlCol="0">
            <a:spAutoFit/>
          </a:bodyPr>
          <a:lstStyle/>
          <a:p>
            <a:pPr algn="ctr"/>
            <a:r>
              <a:rPr lang="en-US" sz="6000" b="1" u="sng" dirty="0">
                <a:solidFill>
                  <a:srgbClr val="FFFF00"/>
                </a:solidFill>
                <a:latin typeface="Felix Titling" panose="04060505060202020A04" pitchFamily="82" charset="0"/>
              </a:rPr>
              <a:t>1 peter 2:12a</a:t>
            </a:r>
          </a:p>
          <a:p>
            <a:pPr algn="ctr"/>
            <a:r>
              <a:rPr lang="en-US" sz="5400" dirty="0">
                <a:latin typeface="Candara" panose="020E0502030303020204" pitchFamily="34" charset="0"/>
              </a:rPr>
              <a:t>having your conduct honorable among the Gentiles,…</a:t>
            </a:r>
          </a:p>
        </p:txBody>
      </p:sp>
    </p:spTree>
    <p:extLst>
      <p:ext uri="{BB962C8B-B14F-4D97-AF65-F5344CB8AC3E}">
        <p14:creationId xmlns:p14="http://schemas.microsoft.com/office/powerpoint/2010/main" val="1983804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54C99A-91A4-4E25-A8C3-67A25935C7A3}"/>
              </a:ext>
            </a:extLst>
          </p:cNvPr>
          <p:cNvSpPr txBox="1"/>
          <p:nvPr/>
        </p:nvSpPr>
        <p:spPr>
          <a:xfrm>
            <a:off x="260497" y="0"/>
            <a:ext cx="8623005" cy="6001643"/>
          </a:xfrm>
          <a:prstGeom prst="rect">
            <a:avLst/>
          </a:prstGeom>
          <a:noFill/>
        </p:spPr>
        <p:txBody>
          <a:bodyPr wrap="square" rtlCol="0">
            <a:spAutoFit/>
          </a:bodyPr>
          <a:lstStyle/>
          <a:p>
            <a:pPr algn="ctr"/>
            <a:r>
              <a:rPr lang="en-US" sz="6000" b="1" u="sng" dirty="0">
                <a:solidFill>
                  <a:srgbClr val="FFFF00"/>
                </a:solidFill>
                <a:latin typeface="Felix Titling" panose="04060505060202020A04" pitchFamily="82" charset="0"/>
              </a:rPr>
              <a:t>1 peter 2:12B</a:t>
            </a:r>
          </a:p>
          <a:p>
            <a:pPr algn="ctr"/>
            <a:r>
              <a:rPr lang="en-US" sz="5400" dirty="0">
                <a:latin typeface="Candara" panose="020E0502030303020204" pitchFamily="34" charset="0"/>
              </a:rPr>
              <a:t>…that when they speak against you as evildoers, they may, by your good works which they observe, glorify God in the day of visitation.</a:t>
            </a:r>
          </a:p>
        </p:txBody>
      </p:sp>
    </p:spTree>
    <p:extLst>
      <p:ext uri="{BB962C8B-B14F-4D97-AF65-F5344CB8AC3E}">
        <p14:creationId xmlns:p14="http://schemas.microsoft.com/office/powerpoint/2010/main" val="677810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D00ABD-A77C-4DA5-A5FB-71F2EFC4B228}"/>
              </a:ext>
            </a:extLst>
          </p:cNvPr>
          <p:cNvSpPr txBox="1"/>
          <p:nvPr/>
        </p:nvSpPr>
        <p:spPr>
          <a:xfrm>
            <a:off x="350874" y="1573619"/>
            <a:ext cx="8410354" cy="2308324"/>
          </a:xfrm>
          <a:prstGeom prst="rect">
            <a:avLst/>
          </a:prstGeom>
          <a:noFill/>
        </p:spPr>
        <p:txBody>
          <a:bodyPr wrap="square" rtlCol="0">
            <a:spAutoFit/>
          </a:bodyPr>
          <a:lstStyle/>
          <a:p>
            <a:pPr algn="ctr"/>
            <a:r>
              <a:rPr lang="en-US" sz="7200" dirty="0">
                <a:latin typeface="Candara" panose="020E0502030303020204" pitchFamily="34" charset="0"/>
              </a:rPr>
              <a:t>Godly behavior </a:t>
            </a:r>
            <a:r>
              <a:rPr lang="en-US" sz="7200" b="1" u="sng" dirty="0">
                <a:solidFill>
                  <a:srgbClr val="00B0F0"/>
                </a:solidFill>
                <a:latin typeface="Candara" panose="020E0502030303020204" pitchFamily="34" charset="0"/>
              </a:rPr>
              <a:t>SILENCES</a:t>
            </a:r>
            <a:r>
              <a:rPr lang="en-US" sz="7200" b="1" dirty="0">
                <a:solidFill>
                  <a:srgbClr val="00B0F0"/>
                </a:solidFill>
                <a:latin typeface="Candara" panose="020E0502030303020204" pitchFamily="34" charset="0"/>
              </a:rPr>
              <a:t> </a:t>
            </a:r>
            <a:r>
              <a:rPr lang="en-US" sz="7200" dirty="0">
                <a:latin typeface="Candara" panose="020E0502030303020204" pitchFamily="34" charset="0"/>
              </a:rPr>
              <a:t>accusers.</a:t>
            </a:r>
          </a:p>
        </p:txBody>
      </p:sp>
    </p:spTree>
    <p:extLst>
      <p:ext uri="{BB962C8B-B14F-4D97-AF65-F5344CB8AC3E}">
        <p14:creationId xmlns:p14="http://schemas.microsoft.com/office/powerpoint/2010/main" val="3855980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AAB714-1851-4686-8BC3-142F59FD4FCF}"/>
              </a:ext>
            </a:extLst>
          </p:cNvPr>
          <p:cNvPicPr>
            <a:picLocks noChangeAspect="1"/>
          </p:cNvPicPr>
          <p:nvPr/>
        </p:nvPicPr>
        <p:blipFill rotWithShape="1">
          <a:blip r:embed="rId2">
            <a:extLst>
              <a:ext uri="{28A0092B-C50C-407E-A947-70E740481C1C}">
                <a14:useLocalDpi xmlns:a14="http://schemas.microsoft.com/office/drawing/2010/main" val="0"/>
              </a:ext>
            </a:extLst>
          </a:blip>
          <a:srcRect t="-155" r="5709" b="1023"/>
          <a:stretch/>
        </p:blipFill>
        <p:spPr>
          <a:xfrm>
            <a:off x="0" y="929419"/>
            <a:ext cx="9153318" cy="4999161"/>
          </a:xfrm>
          <a:prstGeom prst="rect">
            <a:avLst/>
          </a:prstGeom>
        </p:spPr>
      </p:pic>
    </p:spTree>
    <p:extLst>
      <p:ext uri="{BB962C8B-B14F-4D97-AF65-F5344CB8AC3E}">
        <p14:creationId xmlns:p14="http://schemas.microsoft.com/office/powerpoint/2010/main" val="4280640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D00ABD-A77C-4DA5-A5FB-71F2EFC4B228}"/>
              </a:ext>
            </a:extLst>
          </p:cNvPr>
          <p:cNvSpPr txBox="1"/>
          <p:nvPr/>
        </p:nvSpPr>
        <p:spPr>
          <a:xfrm>
            <a:off x="350874" y="1573619"/>
            <a:ext cx="8410354" cy="3416320"/>
          </a:xfrm>
          <a:prstGeom prst="rect">
            <a:avLst/>
          </a:prstGeom>
          <a:noFill/>
        </p:spPr>
        <p:txBody>
          <a:bodyPr wrap="square" rtlCol="0">
            <a:spAutoFit/>
          </a:bodyPr>
          <a:lstStyle/>
          <a:p>
            <a:pPr algn="ctr"/>
            <a:r>
              <a:rPr lang="en-US" sz="7200" dirty="0">
                <a:latin typeface="Candara" panose="020E0502030303020204" pitchFamily="34" charset="0"/>
              </a:rPr>
              <a:t>Godly behavior brings </a:t>
            </a:r>
            <a:r>
              <a:rPr lang="en-US" sz="7200" b="1" u="sng" dirty="0">
                <a:solidFill>
                  <a:srgbClr val="00B0F0"/>
                </a:solidFill>
                <a:latin typeface="Candara" panose="020E0502030303020204" pitchFamily="34" charset="0"/>
              </a:rPr>
              <a:t>PRAISE</a:t>
            </a:r>
            <a:r>
              <a:rPr lang="en-US" sz="7200" b="1" dirty="0">
                <a:solidFill>
                  <a:srgbClr val="00B0F0"/>
                </a:solidFill>
                <a:latin typeface="Candara" panose="020E0502030303020204" pitchFamily="34" charset="0"/>
              </a:rPr>
              <a:t> </a:t>
            </a:r>
          </a:p>
          <a:p>
            <a:pPr algn="ctr"/>
            <a:r>
              <a:rPr lang="en-US" sz="7200" dirty="0">
                <a:latin typeface="Candara" panose="020E0502030303020204" pitchFamily="34" charset="0"/>
              </a:rPr>
              <a:t>to God.</a:t>
            </a:r>
          </a:p>
        </p:txBody>
      </p:sp>
    </p:spTree>
    <p:extLst>
      <p:ext uri="{BB962C8B-B14F-4D97-AF65-F5344CB8AC3E}">
        <p14:creationId xmlns:p14="http://schemas.microsoft.com/office/powerpoint/2010/main" val="2202608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54C99A-91A4-4E25-A8C3-67A25935C7A3}"/>
              </a:ext>
            </a:extLst>
          </p:cNvPr>
          <p:cNvSpPr txBox="1"/>
          <p:nvPr/>
        </p:nvSpPr>
        <p:spPr>
          <a:xfrm>
            <a:off x="260497" y="0"/>
            <a:ext cx="8623005" cy="4339650"/>
          </a:xfrm>
          <a:prstGeom prst="rect">
            <a:avLst/>
          </a:prstGeom>
          <a:noFill/>
        </p:spPr>
        <p:txBody>
          <a:bodyPr wrap="square" rtlCol="0">
            <a:spAutoFit/>
          </a:bodyPr>
          <a:lstStyle/>
          <a:p>
            <a:pPr algn="ctr"/>
            <a:r>
              <a:rPr lang="en-US" sz="6000" b="1" u="sng" dirty="0">
                <a:solidFill>
                  <a:srgbClr val="FFFF00"/>
                </a:solidFill>
                <a:latin typeface="Felix Titling" panose="04060505060202020A04" pitchFamily="82" charset="0"/>
              </a:rPr>
              <a:t>MATTHEW 5:16</a:t>
            </a:r>
          </a:p>
          <a:p>
            <a:pPr algn="ctr"/>
            <a:r>
              <a:rPr lang="en-US" sz="5400" dirty="0">
                <a:latin typeface="Candara" panose="020E0502030303020204" pitchFamily="34" charset="0"/>
              </a:rPr>
              <a:t>Let your light so shine before men, that they may see your good works and glorify your Father in heaven.</a:t>
            </a:r>
          </a:p>
        </p:txBody>
      </p:sp>
    </p:spTree>
    <p:extLst>
      <p:ext uri="{BB962C8B-B14F-4D97-AF65-F5344CB8AC3E}">
        <p14:creationId xmlns:p14="http://schemas.microsoft.com/office/powerpoint/2010/main" val="720650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431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54C99A-91A4-4E25-A8C3-67A25935C7A3}"/>
              </a:ext>
            </a:extLst>
          </p:cNvPr>
          <p:cNvSpPr txBox="1"/>
          <p:nvPr/>
        </p:nvSpPr>
        <p:spPr>
          <a:xfrm>
            <a:off x="260497" y="0"/>
            <a:ext cx="8623005" cy="4339650"/>
          </a:xfrm>
          <a:prstGeom prst="rect">
            <a:avLst/>
          </a:prstGeom>
          <a:noFill/>
        </p:spPr>
        <p:txBody>
          <a:bodyPr wrap="square" rtlCol="0">
            <a:spAutoFit/>
          </a:bodyPr>
          <a:lstStyle/>
          <a:p>
            <a:pPr algn="ctr"/>
            <a:r>
              <a:rPr lang="en-US" sz="6000" b="1" u="sng" dirty="0">
                <a:solidFill>
                  <a:srgbClr val="FFFF00"/>
                </a:solidFill>
                <a:latin typeface="Felix Titling" panose="04060505060202020A04" pitchFamily="82" charset="0"/>
              </a:rPr>
              <a:t>1 PETER 2:11</a:t>
            </a:r>
          </a:p>
          <a:p>
            <a:pPr algn="ctr"/>
            <a:r>
              <a:rPr lang="en-US" sz="5400" dirty="0">
                <a:latin typeface="Candara" panose="020E0502030303020204" pitchFamily="34" charset="0"/>
              </a:rPr>
              <a:t>Beloved, I beg you as sojourners and pilgrims, abstain from fleshly lusts which war against the soul,</a:t>
            </a:r>
          </a:p>
        </p:txBody>
      </p:sp>
    </p:spTree>
    <p:extLst>
      <p:ext uri="{BB962C8B-B14F-4D97-AF65-F5344CB8AC3E}">
        <p14:creationId xmlns:p14="http://schemas.microsoft.com/office/powerpoint/2010/main" val="923511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BD197A-7EBE-471D-BEFE-6C3D3A7C4D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3" y="1559345"/>
            <a:ext cx="9157893" cy="3443368"/>
          </a:xfrm>
          <a:prstGeom prst="rect">
            <a:avLst/>
          </a:prstGeom>
        </p:spPr>
      </p:pic>
    </p:spTree>
    <p:extLst>
      <p:ext uri="{BB962C8B-B14F-4D97-AF65-F5344CB8AC3E}">
        <p14:creationId xmlns:p14="http://schemas.microsoft.com/office/powerpoint/2010/main" val="187870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944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54C99A-91A4-4E25-A8C3-67A25935C7A3}"/>
              </a:ext>
            </a:extLst>
          </p:cNvPr>
          <p:cNvSpPr txBox="1"/>
          <p:nvPr/>
        </p:nvSpPr>
        <p:spPr>
          <a:xfrm>
            <a:off x="95693" y="0"/>
            <a:ext cx="8952614" cy="6617196"/>
          </a:xfrm>
          <a:prstGeom prst="rect">
            <a:avLst/>
          </a:prstGeom>
          <a:noFill/>
        </p:spPr>
        <p:txBody>
          <a:bodyPr wrap="square" rtlCol="0">
            <a:spAutoFit/>
          </a:bodyPr>
          <a:lstStyle/>
          <a:p>
            <a:pPr algn="ctr"/>
            <a:r>
              <a:rPr lang="en-US" sz="6000" b="1" u="sng" dirty="0">
                <a:solidFill>
                  <a:srgbClr val="FFFF00"/>
                </a:solidFill>
                <a:latin typeface="Felix Titling" panose="04060505060202020A04" pitchFamily="82" charset="0"/>
              </a:rPr>
              <a:t>1 PETER 2:12</a:t>
            </a:r>
          </a:p>
          <a:p>
            <a:pPr algn="ctr"/>
            <a:r>
              <a:rPr lang="en-US" sz="5200" dirty="0">
                <a:latin typeface="Candara" panose="020E0502030303020204" pitchFamily="34" charset="0"/>
              </a:rPr>
              <a:t>having your conduct honorable among the Gentiles, that when they speak against you as evildoers, they may, by your good works which they observe, glorify God in the day of visitation.</a:t>
            </a:r>
          </a:p>
        </p:txBody>
      </p:sp>
    </p:spTree>
    <p:extLst>
      <p:ext uri="{BB962C8B-B14F-4D97-AF65-F5344CB8AC3E}">
        <p14:creationId xmlns:p14="http://schemas.microsoft.com/office/powerpoint/2010/main" val="4161669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D00ABD-A77C-4DA5-A5FB-71F2EFC4B228}"/>
              </a:ext>
            </a:extLst>
          </p:cNvPr>
          <p:cNvSpPr txBox="1"/>
          <p:nvPr/>
        </p:nvSpPr>
        <p:spPr>
          <a:xfrm>
            <a:off x="350874" y="1573619"/>
            <a:ext cx="8410354" cy="3416320"/>
          </a:xfrm>
          <a:prstGeom prst="rect">
            <a:avLst/>
          </a:prstGeom>
          <a:noFill/>
        </p:spPr>
        <p:txBody>
          <a:bodyPr wrap="square" rtlCol="0">
            <a:spAutoFit/>
          </a:bodyPr>
          <a:lstStyle/>
          <a:p>
            <a:pPr algn="ctr"/>
            <a:r>
              <a:rPr lang="en-US" sz="7200" dirty="0">
                <a:latin typeface="Candara" panose="020E0502030303020204" pitchFamily="34" charset="0"/>
              </a:rPr>
              <a:t>We must realize </a:t>
            </a:r>
          </a:p>
          <a:p>
            <a:pPr algn="ctr"/>
            <a:r>
              <a:rPr lang="en-US" sz="7200" dirty="0">
                <a:latin typeface="Candara" panose="020E0502030303020204" pitchFamily="34" charset="0"/>
              </a:rPr>
              <a:t>we are</a:t>
            </a:r>
          </a:p>
          <a:p>
            <a:pPr algn="ctr"/>
            <a:r>
              <a:rPr lang="en-US" sz="7200" b="1" u="sng" dirty="0">
                <a:solidFill>
                  <a:srgbClr val="00B0F0"/>
                </a:solidFill>
                <a:latin typeface="Candara" panose="020E0502030303020204" pitchFamily="34" charset="0"/>
              </a:rPr>
              <a:t>SOJOURNERS</a:t>
            </a:r>
            <a:r>
              <a:rPr lang="en-US" sz="7200" dirty="0">
                <a:latin typeface="Candara" panose="020E0502030303020204" pitchFamily="34" charset="0"/>
              </a:rPr>
              <a:t>.</a:t>
            </a:r>
          </a:p>
        </p:txBody>
      </p:sp>
    </p:spTree>
    <p:extLst>
      <p:ext uri="{BB962C8B-B14F-4D97-AF65-F5344CB8AC3E}">
        <p14:creationId xmlns:p14="http://schemas.microsoft.com/office/powerpoint/2010/main" val="2123966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54C99A-91A4-4E25-A8C3-67A25935C7A3}"/>
              </a:ext>
            </a:extLst>
          </p:cNvPr>
          <p:cNvSpPr txBox="1"/>
          <p:nvPr/>
        </p:nvSpPr>
        <p:spPr>
          <a:xfrm>
            <a:off x="260497" y="0"/>
            <a:ext cx="8623005" cy="2677656"/>
          </a:xfrm>
          <a:prstGeom prst="rect">
            <a:avLst/>
          </a:prstGeom>
          <a:noFill/>
        </p:spPr>
        <p:txBody>
          <a:bodyPr wrap="square" rtlCol="0">
            <a:spAutoFit/>
          </a:bodyPr>
          <a:lstStyle/>
          <a:p>
            <a:pPr algn="ctr"/>
            <a:r>
              <a:rPr lang="en-US" sz="6000" b="1" u="sng" dirty="0">
                <a:solidFill>
                  <a:srgbClr val="FFFF00"/>
                </a:solidFill>
                <a:latin typeface="Felix Titling" panose="04060505060202020A04" pitchFamily="82" charset="0"/>
              </a:rPr>
              <a:t>1 PETER 2:11a</a:t>
            </a:r>
          </a:p>
          <a:p>
            <a:pPr algn="ctr"/>
            <a:r>
              <a:rPr lang="en-US" sz="5400" dirty="0">
                <a:latin typeface="Candara" panose="020E0502030303020204" pitchFamily="34" charset="0"/>
              </a:rPr>
              <a:t>Beloved, I beg you as sojourners and pilgrims,…</a:t>
            </a:r>
          </a:p>
        </p:txBody>
      </p:sp>
    </p:spTree>
    <p:extLst>
      <p:ext uri="{BB962C8B-B14F-4D97-AF65-F5344CB8AC3E}">
        <p14:creationId xmlns:p14="http://schemas.microsoft.com/office/powerpoint/2010/main" val="1804481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54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D00ABD-A77C-4DA5-A5FB-71F2EFC4B228}"/>
              </a:ext>
            </a:extLst>
          </p:cNvPr>
          <p:cNvSpPr txBox="1"/>
          <p:nvPr/>
        </p:nvSpPr>
        <p:spPr>
          <a:xfrm>
            <a:off x="350874" y="1573619"/>
            <a:ext cx="8410354" cy="3416320"/>
          </a:xfrm>
          <a:prstGeom prst="rect">
            <a:avLst/>
          </a:prstGeom>
          <a:noFill/>
        </p:spPr>
        <p:txBody>
          <a:bodyPr wrap="square" rtlCol="0">
            <a:spAutoFit/>
          </a:bodyPr>
          <a:lstStyle/>
          <a:p>
            <a:pPr algn="ctr"/>
            <a:r>
              <a:rPr lang="en-US" sz="7200" dirty="0">
                <a:latin typeface="Candara" panose="020E0502030303020204" pitchFamily="34" charset="0"/>
              </a:rPr>
              <a:t>We must take a stand against</a:t>
            </a:r>
          </a:p>
          <a:p>
            <a:pPr algn="ctr"/>
            <a:r>
              <a:rPr lang="en-US" sz="7200" b="1" u="sng" dirty="0">
                <a:solidFill>
                  <a:srgbClr val="00B0F0"/>
                </a:solidFill>
                <a:latin typeface="Candara" panose="020E0502030303020204" pitchFamily="34" charset="0"/>
              </a:rPr>
              <a:t>SIN</a:t>
            </a:r>
            <a:r>
              <a:rPr lang="en-US" sz="7200" dirty="0">
                <a:latin typeface="Candara" panose="020E0502030303020204" pitchFamily="34" charset="0"/>
              </a:rPr>
              <a:t>.</a:t>
            </a:r>
          </a:p>
        </p:txBody>
      </p:sp>
    </p:spTree>
    <p:extLst>
      <p:ext uri="{BB962C8B-B14F-4D97-AF65-F5344CB8AC3E}">
        <p14:creationId xmlns:p14="http://schemas.microsoft.com/office/powerpoint/2010/main" val="65573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54C99A-91A4-4E25-A8C3-67A25935C7A3}"/>
              </a:ext>
            </a:extLst>
          </p:cNvPr>
          <p:cNvSpPr txBox="1"/>
          <p:nvPr/>
        </p:nvSpPr>
        <p:spPr>
          <a:xfrm>
            <a:off x="260497" y="0"/>
            <a:ext cx="8623005" cy="2677656"/>
          </a:xfrm>
          <a:prstGeom prst="rect">
            <a:avLst/>
          </a:prstGeom>
          <a:noFill/>
        </p:spPr>
        <p:txBody>
          <a:bodyPr wrap="square" rtlCol="0">
            <a:spAutoFit/>
          </a:bodyPr>
          <a:lstStyle/>
          <a:p>
            <a:pPr algn="ctr"/>
            <a:r>
              <a:rPr lang="en-US" sz="6000" b="1" u="sng" dirty="0">
                <a:solidFill>
                  <a:srgbClr val="FFFF00"/>
                </a:solidFill>
                <a:latin typeface="Felix Titling" panose="04060505060202020A04" pitchFamily="82" charset="0"/>
              </a:rPr>
              <a:t>1 PETER 2:11b</a:t>
            </a:r>
          </a:p>
          <a:p>
            <a:pPr algn="ctr"/>
            <a:r>
              <a:rPr lang="en-US" sz="5400" dirty="0">
                <a:latin typeface="Candara" panose="020E0502030303020204" pitchFamily="34" charset="0"/>
              </a:rPr>
              <a:t>…abstain from fleshly lusts which war against the soul,</a:t>
            </a:r>
          </a:p>
        </p:txBody>
      </p:sp>
    </p:spTree>
    <p:extLst>
      <p:ext uri="{BB962C8B-B14F-4D97-AF65-F5344CB8AC3E}">
        <p14:creationId xmlns:p14="http://schemas.microsoft.com/office/powerpoint/2010/main" val="975109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54C99A-91A4-4E25-A8C3-67A25935C7A3}"/>
              </a:ext>
            </a:extLst>
          </p:cNvPr>
          <p:cNvSpPr txBox="1"/>
          <p:nvPr/>
        </p:nvSpPr>
        <p:spPr>
          <a:xfrm>
            <a:off x="260497" y="0"/>
            <a:ext cx="8623005" cy="5170646"/>
          </a:xfrm>
          <a:prstGeom prst="rect">
            <a:avLst/>
          </a:prstGeom>
          <a:noFill/>
        </p:spPr>
        <p:txBody>
          <a:bodyPr wrap="square" rtlCol="0">
            <a:spAutoFit/>
          </a:bodyPr>
          <a:lstStyle/>
          <a:p>
            <a:pPr algn="ctr"/>
            <a:r>
              <a:rPr lang="en-US" sz="6000" b="1" u="sng" dirty="0">
                <a:solidFill>
                  <a:srgbClr val="FFFF00"/>
                </a:solidFill>
                <a:latin typeface="Felix Titling" panose="04060505060202020A04" pitchFamily="82" charset="0"/>
              </a:rPr>
              <a:t>James 4:1</a:t>
            </a:r>
          </a:p>
          <a:p>
            <a:pPr algn="ctr"/>
            <a:r>
              <a:rPr lang="en-US" sz="5400" dirty="0">
                <a:latin typeface="Candara" panose="020E0502030303020204" pitchFamily="34" charset="0"/>
              </a:rPr>
              <a:t>Where do wars and fights come from among you? Do they not come from your desires for pleasure that war in your members?</a:t>
            </a:r>
          </a:p>
        </p:txBody>
      </p:sp>
    </p:spTree>
    <p:extLst>
      <p:ext uri="{BB962C8B-B14F-4D97-AF65-F5344CB8AC3E}">
        <p14:creationId xmlns:p14="http://schemas.microsoft.com/office/powerpoint/2010/main" val="3946071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239</Words>
  <Application>Microsoft Office PowerPoint</Application>
  <PresentationFormat>On-screen Show (4:3)</PresentationFormat>
  <Paragraphs>31</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Candara</vt:lpstr>
      <vt:lpstr>Felix Titling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7</cp:revision>
  <dcterms:created xsi:type="dcterms:W3CDTF">2018-02-22T20:37:44Z</dcterms:created>
  <dcterms:modified xsi:type="dcterms:W3CDTF">2018-02-22T21:25:22Z</dcterms:modified>
</cp:coreProperties>
</file>