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2842"/>
    <a:srgbClr val="011E5A"/>
    <a:srgbClr val="F5DD5A"/>
    <a:srgbClr val="F04355"/>
    <a:srgbClr val="83AB50"/>
    <a:srgbClr val="ECEDF1"/>
    <a:srgbClr val="D0EAE1"/>
    <a:srgbClr val="2697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8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7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5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3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9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7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1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7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2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2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1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1149E-EE2D-41EA-B2D1-83E86B1CE076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624E0-1BF0-4A2B-9510-45A195192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4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740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103" y="1471373"/>
            <a:ext cx="8861854" cy="4524315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Brings</a:t>
            </a:r>
          </a:p>
          <a:p>
            <a:pPr algn="ctr"/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FERVENT</a:t>
            </a:r>
            <a:r>
              <a:rPr lang="en-US" sz="7200" b="1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LOVE</a:t>
            </a:r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for others.</a:t>
            </a:r>
          </a:p>
          <a:p>
            <a:pPr algn="ctr"/>
            <a:endParaRPr lang="en-US" sz="72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866" y="214184"/>
            <a:ext cx="8861854" cy="2308324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Five things that rob our </a:t>
            </a:r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HUNGER </a:t>
            </a:r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for the Word:</a:t>
            </a:r>
          </a:p>
        </p:txBody>
      </p:sp>
    </p:spTree>
    <p:extLst>
      <p:ext uri="{BB962C8B-B14F-4D97-AF65-F5344CB8AC3E}">
        <p14:creationId xmlns:p14="http://schemas.microsoft.com/office/powerpoint/2010/main" val="23807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865" y="189471"/>
            <a:ext cx="8861854" cy="2308324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Five things that rob our hunger</a:t>
            </a:r>
            <a:r>
              <a:rPr lang="en-US" sz="7200" b="1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for the Word: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865" y="3414583"/>
            <a:ext cx="8861854" cy="2308324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MALICE: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wicked ill will</a:t>
            </a:r>
          </a:p>
        </p:txBody>
      </p:sp>
    </p:spTree>
    <p:extLst>
      <p:ext uri="{BB962C8B-B14F-4D97-AF65-F5344CB8AC3E}">
        <p14:creationId xmlns:p14="http://schemas.microsoft.com/office/powerpoint/2010/main" val="155129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865" y="189471"/>
            <a:ext cx="8861854" cy="2308324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Five things that rob our hunger for the Word: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865" y="3414583"/>
            <a:ext cx="8861854" cy="2308324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DECEIT: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deliberate dishonesty</a:t>
            </a:r>
          </a:p>
        </p:txBody>
      </p:sp>
    </p:spTree>
    <p:extLst>
      <p:ext uri="{BB962C8B-B14F-4D97-AF65-F5344CB8AC3E}">
        <p14:creationId xmlns:p14="http://schemas.microsoft.com/office/powerpoint/2010/main" val="93607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865" y="189471"/>
            <a:ext cx="8861854" cy="2308324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Five things that rob our hunger for the Word: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865" y="3200399"/>
            <a:ext cx="8861854" cy="3416320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HYPOCRISY: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pretending to be what you are not</a:t>
            </a:r>
          </a:p>
        </p:txBody>
      </p:sp>
    </p:spTree>
    <p:extLst>
      <p:ext uri="{BB962C8B-B14F-4D97-AF65-F5344CB8AC3E}">
        <p14:creationId xmlns:p14="http://schemas.microsoft.com/office/powerpoint/2010/main" val="27928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865" y="189471"/>
            <a:ext cx="8861854" cy="2308324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Five things that rob our hunger for the Word: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865" y="3200399"/>
            <a:ext cx="8861854" cy="2308324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ENVY: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resentful discontent</a:t>
            </a:r>
          </a:p>
        </p:txBody>
      </p:sp>
    </p:spTree>
    <p:extLst>
      <p:ext uri="{BB962C8B-B14F-4D97-AF65-F5344CB8AC3E}">
        <p14:creationId xmlns:p14="http://schemas.microsoft.com/office/powerpoint/2010/main" val="30493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865" y="189471"/>
            <a:ext cx="8861854" cy="2308324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Five things that rob our hunger for the Word: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865" y="3200399"/>
            <a:ext cx="8861854" cy="3416320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EVIL</a:t>
            </a:r>
            <a:r>
              <a:rPr lang="en-US" sz="7200" b="1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SPEAKING: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slandering, talking ill 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of another</a:t>
            </a:r>
          </a:p>
        </p:txBody>
      </p:sp>
    </p:spTree>
    <p:extLst>
      <p:ext uri="{BB962C8B-B14F-4D97-AF65-F5344CB8AC3E}">
        <p14:creationId xmlns:p14="http://schemas.microsoft.com/office/powerpoint/2010/main" val="146241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102" y="1397232"/>
            <a:ext cx="8861854" cy="4524315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Scripture is</a:t>
            </a:r>
          </a:p>
          <a:p>
            <a:pPr algn="ctr"/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PURE</a:t>
            </a:r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and brings</a:t>
            </a:r>
            <a:r>
              <a:rPr lang="en-US" sz="7200" b="1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 </a:t>
            </a:r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GROWTH</a:t>
            </a:r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to believers.</a:t>
            </a:r>
          </a:p>
          <a:p>
            <a:pPr algn="ctr"/>
            <a:endParaRPr lang="en-US" sz="72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49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9" y="1059482"/>
            <a:ext cx="8777416" cy="2585323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as newborn babes, desire the pure milk of the word, that you may grow thereby,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709" y="136152"/>
            <a:ext cx="8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solidFill>
                  <a:srgbClr val="FFFF00"/>
                </a:solidFill>
                <a:latin typeface="AR CENA" panose="02000000000000000000" pitchFamily="2" charset="0"/>
              </a:rPr>
              <a:t>1 PETER 2:2</a:t>
            </a:r>
            <a:endParaRPr lang="en-US" sz="6000" u="sng" dirty="0">
              <a:solidFill>
                <a:srgbClr val="FFFF00"/>
              </a:solidFill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90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9" y="1059482"/>
            <a:ext cx="8777416" cy="1754326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if indeed you have tasted that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the Lord is gracious.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709" y="136152"/>
            <a:ext cx="8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solidFill>
                  <a:srgbClr val="FFFF00"/>
                </a:solidFill>
                <a:latin typeface="AR CENA" panose="02000000000000000000" pitchFamily="2" charset="0"/>
              </a:rPr>
              <a:t>1 PETER 2:3</a:t>
            </a:r>
            <a:endParaRPr lang="en-US" sz="6000" u="sng" dirty="0">
              <a:solidFill>
                <a:srgbClr val="FFFF00"/>
              </a:solidFill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07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011" y="0"/>
            <a:ext cx="66436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5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83" y="1029732"/>
            <a:ext cx="7127113" cy="474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17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905"/>
            <a:ext cx="9144000" cy="583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9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1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9" y="1059482"/>
            <a:ext cx="8777416" cy="4247317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Since you have purified your souls in obeying the truth through the Spirit in sincere love of the brethren, love one another fervently with a pure heart,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709" y="136152"/>
            <a:ext cx="8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solidFill>
                  <a:srgbClr val="FFFF00"/>
                </a:solidFill>
                <a:latin typeface="AR CENA" panose="02000000000000000000" pitchFamily="2" charset="0"/>
              </a:rPr>
              <a:t>1 PETER 1:22</a:t>
            </a:r>
            <a:endParaRPr lang="en-US" sz="6000" u="sng" dirty="0">
              <a:solidFill>
                <a:srgbClr val="FFFF00"/>
              </a:solidFill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9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9" y="1059482"/>
            <a:ext cx="8777416" cy="4247317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having been born again,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not of corruptible seed but incorruptible, through the word of God which lives and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abides forever,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709" y="136152"/>
            <a:ext cx="8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solidFill>
                  <a:srgbClr val="FFFF00"/>
                </a:solidFill>
                <a:latin typeface="AR CENA" panose="02000000000000000000" pitchFamily="2" charset="0"/>
              </a:rPr>
              <a:t>1 PETER 1:23</a:t>
            </a:r>
            <a:endParaRPr lang="en-US" sz="6000" u="sng" dirty="0">
              <a:solidFill>
                <a:srgbClr val="FFFF00"/>
              </a:solidFill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55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9" y="1059482"/>
            <a:ext cx="8777416" cy="4247317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because “All flesh is as grass, and all the glory of man as the flower of the grass. The grass withers, and its flower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falls away,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709" y="136152"/>
            <a:ext cx="8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solidFill>
                  <a:srgbClr val="FFFF00"/>
                </a:solidFill>
                <a:latin typeface="AR CENA" panose="02000000000000000000" pitchFamily="2" charset="0"/>
              </a:rPr>
              <a:t>1 PETER 1:24</a:t>
            </a:r>
            <a:endParaRPr lang="en-US" sz="6000" u="sng" dirty="0">
              <a:solidFill>
                <a:srgbClr val="FFFF00"/>
              </a:solidFill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66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9" y="1059482"/>
            <a:ext cx="8777416" cy="3416320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But the word of the Lord endures forever.” Now this is the word which by the gospel was preached to you.</a:t>
            </a:r>
            <a:endParaRPr lang="en-US" sz="54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709" y="136152"/>
            <a:ext cx="86662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solidFill>
                  <a:srgbClr val="FFFF00"/>
                </a:solidFill>
                <a:latin typeface="AR CENA" panose="02000000000000000000" pitchFamily="2" charset="0"/>
              </a:rPr>
              <a:t>1 PETER 1:25</a:t>
            </a:r>
            <a:endParaRPr lang="en-US" sz="6000" u="sng" dirty="0">
              <a:solidFill>
                <a:srgbClr val="FFFF00"/>
              </a:solidFill>
              <a:latin typeface="AR CEN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3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103" y="1471373"/>
            <a:ext cx="8861854" cy="4524315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The right food is 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the </a:t>
            </a:r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ETERNAL</a:t>
            </a:r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</a:t>
            </a:r>
          </a:p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Word of God.</a:t>
            </a:r>
          </a:p>
          <a:p>
            <a:pPr algn="ctr"/>
            <a:endParaRPr lang="en-US" sz="72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5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103" y="1471373"/>
            <a:ext cx="8861854" cy="3416320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The Scripture </a:t>
            </a:r>
          </a:p>
          <a:p>
            <a:pPr algn="ctr"/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CHANGES</a:t>
            </a:r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 us.</a:t>
            </a:r>
          </a:p>
          <a:p>
            <a:pPr algn="ctr"/>
            <a:endParaRPr lang="en-US" sz="72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82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103" y="1471373"/>
            <a:ext cx="8861854" cy="3416320"/>
          </a:xfrm>
          <a:prstGeom prst="rect">
            <a:avLst/>
          </a:prstGeom>
          <a:solidFill>
            <a:srgbClr val="082842">
              <a:alpha val="7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Brings us</a:t>
            </a:r>
          </a:p>
          <a:p>
            <a:pPr algn="ctr"/>
            <a:r>
              <a:rPr lang="en-US" sz="7200" b="1" u="sng" dirty="0" smtClean="0">
                <a:solidFill>
                  <a:srgbClr val="FFFF00"/>
                </a:solidFill>
                <a:latin typeface="Swiss 721 Condensed" panose="02000506040000020004" pitchFamily="2" charset="0"/>
              </a:rPr>
              <a:t>SALVATION</a:t>
            </a:r>
            <a:r>
              <a:rPr lang="en-US" sz="7200" dirty="0" smtClean="0">
                <a:solidFill>
                  <a:schemeClr val="bg1"/>
                </a:solidFill>
                <a:latin typeface="Swiss 721 Condensed" panose="02000506040000020004" pitchFamily="2" charset="0"/>
              </a:rPr>
              <a:t>.</a:t>
            </a:r>
          </a:p>
          <a:p>
            <a:pPr algn="ctr"/>
            <a:endParaRPr lang="en-US" sz="7200" dirty="0">
              <a:solidFill>
                <a:schemeClr val="bg1"/>
              </a:solidFill>
              <a:latin typeface="Swiss 721 Condensed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6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278</Words>
  <Application>Microsoft Office PowerPoint</Application>
  <PresentationFormat>On-screen Show (4:3)</PresentationFormat>
  <Paragraphs>45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 CENA</vt:lpstr>
      <vt:lpstr>Arial</vt:lpstr>
      <vt:lpstr>Calibri</vt:lpstr>
      <vt:lpstr>Calibri Light</vt:lpstr>
      <vt:lpstr>Swiss 721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11</cp:revision>
  <dcterms:created xsi:type="dcterms:W3CDTF">2018-02-13T21:24:42Z</dcterms:created>
  <dcterms:modified xsi:type="dcterms:W3CDTF">2018-02-15T15:52:01Z</dcterms:modified>
</cp:coreProperties>
</file>