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7A32"/>
    <a:srgbClr val="4C67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D35133-4C2A-4AF8-887C-D27648CBB6E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1D0EA-E5C4-4A0E-8D28-2BDC839CA1AC}" type="slidenum">
              <a:rPr lang="en-US" smtClean="0"/>
              <a:t>‹#›</a:t>
            </a:fld>
            <a:endParaRPr lang="en-US"/>
          </a:p>
        </p:txBody>
      </p:sp>
    </p:spTree>
    <p:extLst>
      <p:ext uri="{BB962C8B-B14F-4D97-AF65-F5344CB8AC3E}">
        <p14:creationId xmlns:p14="http://schemas.microsoft.com/office/powerpoint/2010/main" val="63448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D35133-4C2A-4AF8-887C-D27648CBB6E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1D0EA-E5C4-4A0E-8D28-2BDC839CA1AC}" type="slidenum">
              <a:rPr lang="en-US" smtClean="0"/>
              <a:t>‹#›</a:t>
            </a:fld>
            <a:endParaRPr lang="en-US"/>
          </a:p>
        </p:txBody>
      </p:sp>
    </p:spTree>
    <p:extLst>
      <p:ext uri="{BB962C8B-B14F-4D97-AF65-F5344CB8AC3E}">
        <p14:creationId xmlns:p14="http://schemas.microsoft.com/office/powerpoint/2010/main" val="267482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D35133-4C2A-4AF8-887C-D27648CBB6E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1D0EA-E5C4-4A0E-8D28-2BDC839CA1AC}" type="slidenum">
              <a:rPr lang="en-US" smtClean="0"/>
              <a:t>‹#›</a:t>
            </a:fld>
            <a:endParaRPr lang="en-US"/>
          </a:p>
        </p:txBody>
      </p:sp>
    </p:spTree>
    <p:extLst>
      <p:ext uri="{BB962C8B-B14F-4D97-AF65-F5344CB8AC3E}">
        <p14:creationId xmlns:p14="http://schemas.microsoft.com/office/powerpoint/2010/main" val="185080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D35133-4C2A-4AF8-887C-D27648CBB6E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1D0EA-E5C4-4A0E-8D28-2BDC839CA1AC}" type="slidenum">
              <a:rPr lang="en-US" smtClean="0"/>
              <a:t>‹#›</a:t>
            </a:fld>
            <a:endParaRPr lang="en-US"/>
          </a:p>
        </p:txBody>
      </p:sp>
    </p:spTree>
    <p:extLst>
      <p:ext uri="{BB962C8B-B14F-4D97-AF65-F5344CB8AC3E}">
        <p14:creationId xmlns:p14="http://schemas.microsoft.com/office/powerpoint/2010/main" val="327611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D35133-4C2A-4AF8-887C-D27648CBB6E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1D0EA-E5C4-4A0E-8D28-2BDC839CA1AC}" type="slidenum">
              <a:rPr lang="en-US" smtClean="0"/>
              <a:t>‹#›</a:t>
            </a:fld>
            <a:endParaRPr lang="en-US"/>
          </a:p>
        </p:txBody>
      </p:sp>
    </p:spTree>
    <p:extLst>
      <p:ext uri="{BB962C8B-B14F-4D97-AF65-F5344CB8AC3E}">
        <p14:creationId xmlns:p14="http://schemas.microsoft.com/office/powerpoint/2010/main" val="355835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D35133-4C2A-4AF8-887C-D27648CBB6E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1D0EA-E5C4-4A0E-8D28-2BDC839CA1AC}" type="slidenum">
              <a:rPr lang="en-US" smtClean="0"/>
              <a:t>‹#›</a:t>
            </a:fld>
            <a:endParaRPr lang="en-US"/>
          </a:p>
        </p:txBody>
      </p:sp>
    </p:spTree>
    <p:extLst>
      <p:ext uri="{BB962C8B-B14F-4D97-AF65-F5344CB8AC3E}">
        <p14:creationId xmlns:p14="http://schemas.microsoft.com/office/powerpoint/2010/main" val="354019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D35133-4C2A-4AF8-887C-D27648CBB6ED}"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31D0EA-E5C4-4A0E-8D28-2BDC839CA1AC}" type="slidenum">
              <a:rPr lang="en-US" smtClean="0"/>
              <a:t>‹#›</a:t>
            </a:fld>
            <a:endParaRPr lang="en-US"/>
          </a:p>
        </p:txBody>
      </p:sp>
    </p:spTree>
    <p:extLst>
      <p:ext uri="{BB962C8B-B14F-4D97-AF65-F5344CB8AC3E}">
        <p14:creationId xmlns:p14="http://schemas.microsoft.com/office/powerpoint/2010/main" val="209494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D35133-4C2A-4AF8-887C-D27648CBB6ED}"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1D0EA-E5C4-4A0E-8D28-2BDC839CA1AC}" type="slidenum">
              <a:rPr lang="en-US" smtClean="0"/>
              <a:t>‹#›</a:t>
            </a:fld>
            <a:endParaRPr lang="en-US"/>
          </a:p>
        </p:txBody>
      </p:sp>
    </p:spTree>
    <p:extLst>
      <p:ext uri="{BB962C8B-B14F-4D97-AF65-F5344CB8AC3E}">
        <p14:creationId xmlns:p14="http://schemas.microsoft.com/office/powerpoint/2010/main" val="185792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35133-4C2A-4AF8-887C-D27648CBB6ED}"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31D0EA-E5C4-4A0E-8D28-2BDC839CA1AC}" type="slidenum">
              <a:rPr lang="en-US" smtClean="0"/>
              <a:t>‹#›</a:t>
            </a:fld>
            <a:endParaRPr lang="en-US"/>
          </a:p>
        </p:txBody>
      </p:sp>
    </p:spTree>
    <p:extLst>
      <p:ext uri="{BB962C8B-B14F-4D97-AF65-F5344CB8AC3E}">
        <p14:creationId xmlns:p14="http://schemas.microsoft.com/office/powerpoint/2010/main" val="197298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35133-4C2A-4AF8-887C-D27648CBB6E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1D0EA-E5C4-4A0E-8D28-2BDC839CA1AC}" type="slidenum">
              <a:rPr lang="en-US" smtClean="0"/>
              <a:t>‹#›</a:t>
            </a:fld>
            <a:endParaRPr lang="en-US"/>
          </a:p>
        </p:txBody>
      </p:sp>
    </p:spTree>
    <p:extLst>
      <p:ext uri="{BB962C8B-B14F-4D97-AF65-F5344CB8AC3E}">
        <p14:creationId xmlns:p14="http://schemas.microsoft.com/office/powerpoint/2010/main" val="268180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35133-4C2A-4AF8-887C-D27648CBB6E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1D0EA-E5C4-4A0E-8D28-2BDC839CA1AC}" type="slidenum">
              <a:rPr lang="en-US" smtClean="0"/>
              <a:t>‹#›</a:t>
            </a:fld>
            <a:endParaRPr lang="en-US"/>
          </a:p>
        </p:txBody>
      </p:sp>
    </p:spTree>
    <p:extLst>
      <p:ext uri="{BB962C8B-B14F-4D97-AF65-F5344CB8AC3E}">
        <p14:creationId xmlns:p14="http://schemas.microsoft.com/office/powerpoint/2010/main" val="82592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35133-4C2A-4AF8-887C-D27648CBB6ED}" type="datetimeFigureOut">
              <a:rPr lang="en-US" smtClean="0"/>
              <a:t>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1D0EA-E5C4-4A0E-8D28-2BDC839CA1AC}" type="slidenum">
              <a:rPr lang="en-US" smtClean="0"/>
              <a:t>‹#›</a:t>
            </a:fld>
            <a:endParaRPr lang="en-US"/>
          </a:p>
        </p:txBody>
      </p:sp>
    </p:spTree>
    <p:extLst>
      <p:ext uri="{BB962C8B-B14F-4D97-AF65-F5344CB8AC3E}">
        <p14:creationId xmlns:p14="http://schemas.microsoft.com/office/powerpoint/2010/main" val="1653519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05665" y="889686"/>
            <a:ext cx="2891481" cy="369332"/>
          </a:xfrm>
          <a:prstGeom prst="rect">
            <a:avLst/>
          </a:prstGeom>
          <a:noFill/>
        </p:spPr>
        <p:txBody>
          <a:bodyPr wrap="square" rtlCol="0">
            <a:spAutoFit/>
          </a:bodyPr>
          <a:lstStyle/>
          <a:p>
            <a:r>
              <a:rPr lang="en-US" dirty="0" smtClean="0">
                <a:solidFill>
                  <a:srgbClr val="637A32"/>
                </a:solidFill>
              </a:rPr>
              <a:t>NAMES</a:t>
            </a:r>
            <a:endParaRPr lang="en-US" dirty="0">
              <a:solidFill>
                <a:srgbClr val="637A32"/>
              </a:solidFill>
            </a:endParaRPr>
          </a:p>
        </p:txBody>
      </p:sp>
    </p:spTree>
    <p:extLst>
      <p:ext uri="{BB962C8B-B14F-4D97-AF65-F5344CB8AC3E}">
        <p14:creationId xmlns:p14="http://schemas.microsoft.com/office/powerpoint/2010/main" val="3431194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97708" y="117693"/>
            <a:ext cx="8765059" cy="2585323"/>
          </a:xfrm>
          <a:prstGeom prst="rect">
            <a:avLst/>
          </a:prstGeom>
          <a:noFill/>
        </p:spPr>
        <p:txBody>
          <a:bodyPr wrap="square" rtlCol="0">
            <a:spAutoFit/>
          </a:bodyPr>
          <a:lstStyle/>
          <a:p>
            <a:pPr algn="ctr"/>
            <a:r>
              <a:rPr lang="en-US" sz="5400" b="1" u="sng" dirty="0" smtClean="0">
                <a:solidFill>
                  <a:srgbClr val="637A32"/>
                </a:solidFill>
                <a:latin typeface="Arial Rounded MT Bold" panose="020F0704030504030204" pitchFamily="34" charset="0"/>
              </a:rPr>
              <a:t>1 PETER 5:7</a:t>
            </a:r>
          </a:p>
          <a:p>
            <a:pPr algn="ctr"/>
            <a:r>
              <a:rPr lang="en-US" sz="5400" dirty="0">
                <a:latin typeface="Arial Narrow" panose="020B0606020202030204" pitchFamily="34" charset="0"/>
              </a:rPr>
              <a:t>casting all your care upon Him, </a:t>
            </a:r>
            <a:endParaRPr lang="en-US" sz="5400" dirty="0" smtClean="0">
              <a:latin typeface="Arial Narrow" panose="020B0606020202030204" pitchFamily="34" charset="0"/>
            </a:endParaRPr>
          </a:p>
          <a:p>
            <a:pPr algn="ctr"/>
            <a:r>
              <a:rPr lang="en-US" sz="5400" dirty="0" smtClean="0">
                <a:latin typeface="Arial Narrow" panose="020B0606020202030204" pitchFamily="34" charset="0"/>
              </a:rPr>
              <a:t>for </a:t>
            </a:r>
            <a:r>
              <a:rPr lang="en-US" sz="5400" dirty="0">
                <a:latin typeface="Arial Narrow" panose="020B0606020202030204" pitchFamily="34" charset="0"/>
              </a:rPr>
              <a:t>He cares for you.</a:t>
            </a:r>
          </a:p>
        </p:txBody>
      </p:sp>
    </p:spTree>
    <p:extLst>
      <p:ext uri="{BB962C8B-B14F-4D97-AF65-F5344CB8AC3E}">
        <p14:creationId xmlns:p14="http://schemas.microsoft.com/office/powerpoint/2010/main" val="1467114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97708" y="117693"/>
            <a:ext cx="8765059" cy="5078313"/>
          </a:xfrm>
          <a:prstGeom prst="rect">
            <a:avLst/>
          </a:prstGeom>
          <a:noFill/>
        </p:spPr>
        <p:txBody>
          <a:bodyPr wrap="square" rtlCol="0">
            <a:spAutoFit/>
          </a:bodyPr>
          <a:lstStyle/>
          <a:p>
            <a:pPr algn="ctr"/>
            <a:r>
              <a:rPr lang="en-US" sz="5400" b="1" u="sng" dirty="0" smtClean="0">
                <a:solidFill>
                  <a:srgbClr val="637A32"/>
                </a:solidFill>
                <a:latin typeface="Arial Rounded MT Bold" panose="020F0704030504030204" pitchFamily="34" charset="0"/>
              </a:rPr>
              <a:t>1 TIMOTHY 1:15</a:t>
            </a:r>
          </a:p>
          <a:p>
            <a:pPr algn="ctr"/>
            <a:r>
              <a:rPr lang="en-US" sz="5400" dirty="0">
                <a:latin typeface="Arial Narrow" panose="020B0606020202030204" pitchFamily="34" charset="0"/>
              </a:rPr>
              <a:t>This is a faithful saying and worthy of all acceptance, that Christ Jesus came into the world to save sinners, of whom I am chief.</a:t>
            </a:r>
          </a:p>
        </p:txBody>
      </p:sp>
    </p:spTree>
    <p:extLst>
      <p:ext uri="{BB962C8B-B14F-4D97-AF65-F5344CB8AC3E}">
        <p14:creationId xmlns:p14="http://schemas.microsoft.com/office/powerpoint/2010/main" val="1038009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97708" y="117693"/>
            <a:ext cx="8765059" cy="2585323"/>
          </a:xfrm>
          <a:prstGeom prst="rect">
            <a:avLst/>
          </a:prstGeom>
          <a:noFill/>
        </p:spPr>
        <p:txBody>
          <a:bodyPr wrap="square" rtlCol="0">
            <a:spAutoFit/>
          </a:bodyPr>
          <a:lstStyle/>
          <a:p>
            <a:pPr algn="ctr"/>
            <a:r>
              <a:rPr lang="en-US" sz="5400" b="1" u="sng" dirty="0" smtClean="0">
                <a:solidFill>
                  <a:srgbClr val="637A32"/>
                </a:solidFill>
                <a:latin typeface="Arial Rounded MT Bold" panose="020F0704030504030204" pitchFamily="34" charset="0"/>
              </a:rPr>
              <a:t>LUKE 1:37</a:t>
            </a:r>
          </a:p>
          <a:p>
            <a:pPr algn="ctr"/>
            <a:r>
              <a:rPr lang="en-US" sz="5400" dirty="0">
                <a:latin typeface="Arial Narrow" panose="020B0606020202030204" pitchFamily="34" charset="0"/>
              </a:rPr>
              <a:t>For with God nothing will </a:t>
            </a:r>
            <a:endParaRPr lang="en-US" sz="5400" dirty="0" smtClean="0">
              <a:latin typeface="Arial Narrow" panose="020B0606020202030204" pitchFamily="34" charset="0"/>
            </a:endParaRPr>
          </a:p>
          <a:p>
            <a:pPr algn="ctr"/>
            <a:r>
              <a:rPr lang="en-US" sz="5400" dirty="0" smtClean="0">
                <a:latin typeface="Arial Narrow" panose="020B0606020202030204" pitchFamily="34" charset="0"/>
              </a:rPr>
              <a:t>be </a:t>
            </a:r>
            <a:r>
              <a:rPr lang="en-US" sz="5400" dirty="0">
                <a:latin typeface="Arial Narrow" panose="020B0606020202030204" pitchFamily="34" charset="0"/>
              </a:rPr>
              <a:t>impossible</a:t>
            </a:r>
            <a:r>
              <a:rPr lang="en-US" sz="5400" dirty="0" smtClean="0">
                <a:latin typeface="Arial Narrow" panose="020B0606020202030204" pitchFamily="34" charset="0"/>
              </a:rPr>
              <a:t>.</a:t>
            </a:r>
            <a:endParaRPr lang="en-US" sz="5400" dirty="0">
              <a:latin typeface="Arial Narrow" panose="020B0606020202030204" pitchFamily="34" charset="0"/>
            </a:endParaRPr>
          </a:p>
        </p:txBody>
      </p:sp>
    </p:spTree>
    <p:extLst>
      <p:ext uri="{BB962C8B-B14F-4D97-AF65-F5344CB8AC3E}">
        <p14:creationId xmlns:p14="http://schemas.microsoft.com/office/powerpoint/2010/main" val="3573069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05665" y="889686"/>
            <a:ext cx="2891481" cy="369332"/>
          </a:xfrm>
          <a:prstGeom prst="rect">
            <a:avLst/>
          </a:prstGeom>
          <a:noFill/>
        </p:spPr>
        <p:txBody>
          <a:bodyPr wrap="square" rtlCol="0">
            <a:spAutoFit/>
          </a:bodyPr>
          <a:lstStyle/>
          <a:p>
            <a:r>
              <a:rPr lang="en-US" dirty="0" smtClean="0">
                <a:solidFill>
                  <a:srgbClr val="637A32"/>
                </a:solidFill>
              </a:rPr>
              <a:t>NAMES</a:t>
            </a:r>
            <a:endParaRPr lang="en-US" dirty="0">
              <a:solidFill>
                <a:srgbClr val="637A32"/>
              </a:solidFill>
            </a:endParaRPr>
          </a:p>
        </p:txBody>
      </p:sp>
    </p:spTree>
    <p:extLst>
      <p:ext uri="{BB962C8B-B14F-4D97-AF65-F5344CB8AC3E}">
        <p14:creationId xmlns:p14="http://schemas.microsoft.com/office/powerpoint/2010/main" val="1465555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171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247135"/>
            <a:ext cx="8740346" cy="1938992"/>
          </a:xfrm>
          <a:prstGeom prst="rect">
            <a:avLst/>
          </a:prstGeom>
          <a:noFill/>
        </p:spPr>
        <p:txBody>
          <a:bodyPr wrap="square" rtlCol="0">
            <a:spAutoFit/>
          </a:bodyPr>
          <a:lstStyle/>
          <a:p>
            <a:pPr algn="ctr"/>
            <a:r>
              <a:rPr lang="en-US" sz="6000" dirty="0" smtClean="0">
                <a:solidFill>
                  <a:srgbClr val="637A32"/>
                </a:solidFill>
                <a:latin typeface="Arial Rounded MT Bold" panose="020F0704030504030204" pitchFamily="34" charset="0"/>
              </a:rPr>
              <a:t>Names of the 12 </a:t>
            </a:r>
            <a:r>
              <a:rPr lang="en-US" sz="6000" u="sng" dirty="0">
                <a:solidFill>
                  <a:srgbClr val="637A32"/>
                </a:solidFill>
                <a:latin typeface="Arial Rounded MT Bold" panose="020F0704030504030204" pitchFamily="34" charset="0"/>
              </a:rPr>
              <a:t>D</a:t>
            </a:r>
            <a:r>
              <a:rPr lang="en-US" sz="6000" u="sng" dirty="0" smtClean="0">
                <a:solidFill>
                  <a:srgbClr val="637A32"/>
                </a:solidFill>
                <a:latin typeface="Arial Rounded MT Bold" panose="020F0704030504030204" pitchFamily="34" charset="0"/>
              </a:rPr>
              <a:t>isciples of Christ</a:t>
            </a:r>
            <a:endParaRPr lang="en-US" sz="6000" u="sng" dirty="0">
              <a:solidFill>
                <a:srgbClr val="637A32"/>
              </a:solidFill>
              <a:latin typeface="Arial Rounded MT Bold" panose="020F0704030504030204" pitchFamily="34" charset="0"/>
            </a:endParaRPr>
          </a:p>
        </p:txBody>
      </p:sp>
      <p:sp>
        <p:nvSpPr>
          <p:cNvPr id="3" name="TextBox 2"/>
          <p:cNvSpPr txBox="1"/>
          <p:nvPr/>
        </p:nvSpPr>
        <p:spPr>
          <a:xfrm>
            <a:off x="650788" y="2648465"/>
            <a:ext cx="3987114" cy="3785652"/>
          </a:xfrm>
          <a:prstGeom prst="rect">
            <a:avLst/>
          </a:prstGeom>
          <a:noFill/>
        </p:spPr>
        <p:txBody>
          <a:bodyPr wrap="square" rtlCol="0">
            <a:spAutoFit/>
          </a:bodyPr>
          <a:lstStyle/>
          <a:p>
            <a:pPr algn="ctr"/>
            <a:r>
              <a:rPr lang="en-US" sz="4000" dirty="0" smtClean="0">
                <a:latin typeface="Arial Rounded MT Bold" panose="020F0704030504030204" pitchFamily="34" charset="0"/>
              </a:rPr>
              <a:t>Simon</a:t>
            </a:r>
          </a:p>
          <a:p>
            <a:pPr algn="ctr"/>
            <a:r>
              <a:rPr lang="en-US" sz="4000" dirty="0" smtClean="0">
                <a:latin typeface="Arial Rounded MT Bold" panose="020F0704030504030204" pitchFamily="34" charset="0"/>
              </a:rPr>
              <a:t>Andrew</a:t>
            </a:r>
          </a:p>
          <a:p>
            <a:pPr algn="ctr"/>
            <a:r>
              <a:rPr lang="en-US" sz="4000" dirty="0" smtClean="0">
                <a:latin typeface="Arial Rounded MT Bold" panose="020F0704030504030204" pitchFamily="34" charset="0"/>
              </a:rPr>
              <a:t>James</a:t>
            </a:r>
          </a:p>
          <a:p>
            <a:pPr algn="ctr"/>
            <a:r>
              <a:rPr lang="en-US" sz="4000" dirty="0" smtClean="0">
                <a:latin typeface="Arial Rounded MT Bold" panose="020F0704030504030204" pitchFamily="34" charset="0"/>
              </a:rPr>
              <a:t>John</a:t>
            </a:r>
          </a:p>
          <a:p>
            <a:pPr algn="ctr"/>
            <a:r>
              <a:rPr lang="en-US" sz="4000" dirty="0" smtClean="0">
                <a:latin typeface="Arial Rounded MT Bold" panose="020F0704030504030204" pitchFamily="34" charset="0"/>
              </a:rPr>
              <a:t>Philip</a:t>
            </a:r>
          </a:p>
          <a:p>
            <a:pPr algn="ctr"/>
            <a:r>
              <a:rPr lang="en-US" sz="4000" dirty="0" smtClean="0">
                <a:latin typeface="Arial Rounded MT Bold" panose="020F0704030504030204" pitchFamily="34" charset="0"/>
              </a:rPr>
              <a:t>Bartholomew</a:t>
            </a:r>
            <a:endParaRPr lang="en-US" sz="4000" dirty="0">
              <a:latin typeface="Arial Rounded MT Bold" panose="020F0704030504030204" pitchFamily="34" charset="0"/>
            </a:endParaRPr>
          </a:p>
        </p:txBody>
      </p:sp>
      <p:sp>
        <p:nvSpPr>
          <p:cNvPr id="4" name="TextBox 3"/>
          <p:cNvSpPr txBox="1"/>
          <p:nvPr/>
        </p:nvSpPr>
        <p:spPr>
          <a:xfrm>
            <a:off x="4637902" y="2648465"/>
            <a:ext cx="3764692" cy="3785652"/>
          </a:xfrm>
          <a:prstGeom prst="rect">
            <a:avLst/>
          </a:prstGeom>
          <a:noFill/>
        </p:spPr>
        <p:txBody>
          <a:bodyPr wrap="square" rtlCol="0">
            <a:spAutoFit/>
          </a:bodyPr>
          <a:lstStyle/>
          <a:p>
            <a:pPr algn="ctr"/>
            <a:r>
              <a:rPr lang="en-US" sz="4000" dirty="0" smtClean="0">
                <a:latin typeface="Arial Rounded MT Bold" panose="020F0704030504030204" pitchFamily="34" charset="0"/>
              </a:rPr>
              <a:t>Thomas</a:t>
            </a:r>
          </a:p>
          <a:p>
            <a:pPr algn="ctr"/>
            <a:r>
              <a:rPr lang="en-US" sz="4000" dirty="0" smtClean="0">
                <a:latin typeface="Arial Rounded MT Bold" panose="020F0704030504030204" pitchFamily="34" charset="0"/>
              </a:rPr>
              <a:t>Matthew</a:t>
            </a:r>
          </a:p>
          <a:p>
            <a:pPr algn="ctr"/>
            <a:r>
              <a:rPr lang="en-US" sz="4000" dirty="0" smtClean="0">
                <a:latin typeface="Arial Rounded MT Bold" panose="020F0704030504030204" pitchFamily="34" charset="0"/>
              </a:rPr>
              <a:t>James</a:t>
            </a:r>
          </a:p>
          <a:p>
            <a:pPr algn="ctr"/>
            <a:r>
              <a:rPr lang="en-US" sz="4000" dirty="0" err="1" smtClean="0">
                <a:latin typeface="Arial Rounded MT Bold" panose="020F0704030504030204" pitchFamily="34" charset="0"/>
              </a:rPr>
              <a:t>Lebbaeus</a:t>
            </a:r>
            <a:endParaRPr lang="en-US" sz="4000" dirty="0" smtClean="0">
              <a:latin typeface="Arial Rounded MT Bold" panose="020F0704030504030204" pitchFamily="34" charset="0"/>
            </a:endParaRPr>
          </a:p>
          <a:p>
            <a:pPr algn="ctr"/>
            <a:r>
              <a:rPr lang="en-US" sz="4000" dirty="0" smtClean="0">
                <a:latin typeface="Arial Rounded MT Bold" panose="020F0704030504030204" pitchFamily="34" charset="0"/>
              </a:rPr>
              <a:t>Simon</a:t>
            </a:r>
          </a:p>
          <a:p>
            <a:pPr algn="ctr"/>
            <a:r>
              <a:rPr lang="en-US" sz="4000" dirty="0" smtClean="0">
                <a:latin typeface="Arial Rounded MT Bold" panose="020F0704030504030204" pitchFamily="34" charset="0"/>
              </a:rPr>
              <a:t>Judas Iscariot</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3421856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230659"/>
            <a:ext cx="8765059" cy="4247317"/>
          </a:xfrm>
          <a:prstGeom prst="rect">
            <a:avLst/>
          </a:prstGeom>
          <a:noFill/>
        </p:spPr>
        <p:txBody>
          <a:bodyPr wrap="square" rtlCol="0">
            <a:spAutoFit/>
          </a:bodyPr>
          <a:lstStyle/>
          <a:p>
            <a:pPr algn="ctr"/>
            <a:r>
              <a:rPr lang="en-US" sz="5400" b="1" u="sng" dirty="0" smtClean="0">
                <a:solidFill>
                  <a:srgbClr val="637A32"/>
                </a:solidFill>
                <a:latin typeface="Arial Rounded MT Bold" panose="020F0704030504030204" pitchFamily="34" charset="0"/>
              </a:rPr>
              <a:t>1 CORINTHIANS 1:26</a:t>
            </a:r>
          </a:p>
          <a:p>
            <a:pPr algn="ctr"/>
            <a:r>
              <a:rPr lang="en-US" sz="5400" dirty="0">
                <a:latin typeface="Arial Narrow" panose="020B0606020202030204" pitchFamily="34" charset="0"/>
              </a:rPr>
              <a:t>For you see your calling, brethren, that not many wise according to the flesh, not many mighty, not many noble, are called</a:t>
            </a:r>
            <a:r>
              <a:rPr lang="en-US" sz="5400" i="1" dirty="0">
                <a:latin typeface="Arial Narrow" panose="020B0606020202030204" pitchFamily="34" charset="0"/>
              </a:rPr>
              <a:t>.</a:t>
            </a:r>
            <a:endParaRPr lang="en-US" sz="5400" dirty="0">
              <a:latin typeface="Arial Narrow" panose="020B0606020202030204" pitchFamily="34" charset="0"/>
            </a:endParaRPr>
          </a:p>
        </p:txBody>
      </p:sp>
    </p:spTree>
    <p:extLst>
      <p:ext uri="{BB962C8B-B14F-4D97-AF65-F5344CB8AC3E}">
        <p14:creationId xmlns:p14="http://schemas.microsoft.com/office/powerpoint/2010/main" val="2109834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230659"/>
            <a:ext cx="8765059" cy="5909310"/>
          </a:xfrm>
          <a:prstGeom prst="rect">
            <a:avLst/>
          </a:prstGeom>
          <a:noFill/>
        </p:spPr>
        <p:txBody>
          <a:bodyPr wrap="square" rtlCol="0">
            <a:spAutoFit/>
          </a:bodyPr>
          <a:lstStyle/>
          <a:p>
            <a:pPr algn="ctr"/>
            <a:r>
              <a:rPr lang="en-US" sz="5400" b="1" u="sng" dirty="0" smtClean="0">
                <a:solidFill>
                  <a:srgbClr val="637A32"/>
                </a:solidFill>
                <a:latin typeface="Arial Rounded MT Bold" panose="020F0704030504030204" pitchFamily="34" charset="0"/>
              </a:rPr>
              <a:t>1 CORINTHIANS 1:27</a:t>
            </a:r>
          </a:p>
          <a:p>
            <a:pPr algn="ctr"/>
            <a:r>
              <a:rPr lang="en-US" sz="5400" dirty="0">
                <a:latin typeface="Arial Narrow" panose="020B0606020202030204" pitchFamily="34" charset="0"/>
              </a:rPr>
              <a:t>But God has chosen the foolish things of the world to put to shame the wise, and God has chosen the weak things of the world to put to shame the things which are mighty;</a:t>
            </a:r>
          </a:p>
        </p:txBody>
      </p:sp>
    </p:spTree>
    <p:extLst>
      <p:ext uri="{BB962C8B-B14F-4D97-AF65-F5344CB8AC3E}">
        <p14:creationId xmlns:p14="http://schemas.microsoft.com/office/powerpoint/2010/main" val="480225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230659"/>
            <a:ext cx="8765059" cy="5078313"/>
          </a:xfrm>
          <a:prstGeom prst="rect">
            <a:avLst/>
          </a:prstGeom>
          <a:noFill/>
        </p:spPr>
        <p:txBody>
          <a:bodyPr wrap="square" rtlCol="0">
            <a:spAutoFit/>
          </a:bodyPr>
          <a:lstStyle/>
          <a:p>
            <a:pPr algn="ctr"/>
            <a:r>
              <a:rPr lang="en-US" sz="5400" b="1" u="sng" dirty="0" smtClean="0">
                <a:solidFill>
                  <a:srgbClr val="637A32"/>
                </a:solidFill>
                <a:latin typeface="Arial Rounded MT Bold" panose="020F0704030504030204" pitchFamily="34" charset="0"/>
              </a:rPr>
              <a:t>1 CORINTHIANS 1:28</a:t>
            </a:r>
          </a:p>
          <a:p>
            <a:pPr algn="ctr"/>
            <a:r>
              <a:rPr lang="en-US" sz="5400" dirty="0">
                <a:latin typeface="Arial Narrow" panose="020B0606020202030204" pitchFamily="34" charset="0"/>
              </a:rPr>
              <a:t>and the base things of the world and the things which are despised God has chosen, and the things which are not, to bring to nothing the things that are,</a:t>
            </a:r>
          </a:p>
        </p:txBody>
      </p:sp>
    </p:spTree>
    <p:extLst>
      <p:ext uri="{BB962C8B-B14F-4D97-AF65-F5344CB8AC3E}">
        <p14:creationId xmlns:p14="http://schemas.microsoft.com/office/powerpoint/2010/main" val="1118791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230659"/>
            <a:ext cx="8765059" cy="2585323"/>
          </a:xfrm>
          <a:prstGeom prst="rect">
            <a:avLst/>
          </a:prstGeom>
          <a:noFill/>
        </p:spPr>
        <p:txBody>
          <a:bodyPr wrap="square" rtlCol="0">
            <a:spAutoFit/>
          </a:bodyPr>
          <a:lstStyle/>
          <a:p>
            <a:pPr algn="ctr"/>
            <a:r>
              <a:rPr lang="en-US" sz="5400" b="1" u="sng" dirty="0" smtClean="0">
                <a:solidFill>
                  <a:srgbClr val="637A32"/>
                </a:solidFill>
                <a:latin typeface="Arial Rounded MT Bold" panose="020F0704030504030204" pitchFamily="34" charset="0"/>
              </a:rPr>
              <a:t>1 CORINTHIANS 1:29</a:t>
            </a:r>
          </a:p>
          <a:p>
            <a:pPr algn="ctr"/>
            <a:r>
              <a:rPr lang="en-US" sz="5400" dirty="0">
                <a:latin typeface="Arial Narrow" panose="020B0606020202030204" pitchFamily="34" charset="0"/>
              </a:rPr>
              <a:t>that no flesh should glory in </a:t>
            </a:r>
            <a:endParaRPr lang="en-US" sz="5400" dirty="0" smtClean="0">
              <a:latin typeface="Arial Narrow" panose="020B0606020202030204" pitchFamily="34" charset="0"/>
            </a:endParaRPr>
          </a:p>
          <a:p>
            <a:pPr algn="ctr"/>
            <a:r>
              <a:rPr lang="en-US" sz="5400" dirty="0" smtClean="0">
                <a:latin typeface="Arial Narrow" panose="020B0606020202030204" pitchFamily="34" charset="0"/>
              </a:rPr>
              <a:t>His </a:t>
            </a:r>
            <a:r>
              <a:rPr lang="en-US" sz="5400" dirty="0">
                <a:latin typeface="Arial Narrow" panose="020B0606020202030204" pitchFamily="34" charset="0"/>
              </a:rPr>
              <a:t>presence.</a:t>
            </a:r>
          </a:p>
        </p:txBody>
      </p:sp>
    </p:spTree>
    <p:extLst>
      <p:ext uri="{BB962C8B-B14F-4D97-AF65-F5344CB8AC3E}">
        <p14:creationId xmlns:p14="http://schemas.microsoft.com/office/powerpoint/2010/main" val="4177874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97708" y="117693"/>
            <a:ext cx="8765059" cy="6740307"/>
          </a:xfrm>
          <a:prstGeom prst="rect">
            <a:avLst/>
          </a:prstGeom>
          <a:noFill/>
        </p:spPr>
        <p:txBody>
          <a:bodyPr wrap="square" rtlCol="0">
            <a:spAutoFit/>
          </a:bodyPr>
          <a:lstStyle/>
          <a:p>
            <a:pPr algn="ctr"/>
            <a:r>
              <a:rPr lang="en-US" sz="5400" b="1" u="sng" dirty="0" smtClean="0">
                <a:solidFill>
                  <a:srgbClr val="637A32"/>
                </a:solidFill>
                <a:latin typeface="Arial Rounded MT Bold" panose="020F0704030504030204" pitchFamily="34" charset="0"/>
              </a:rPr>
              <a:t>1 PETER 5:5</a:t>
            </a:r>
          </a:p>
          <a:p>
            <a:pPr algn="ctr"/>
            <a:r>
              <a:rPr lang="en-US" sz="5400" dirty="0">
                <a:latin typeface="Arial Narrow" panose="020B0606020202030204" pitchFamily="34" charset="0"/>
              </a:rPr>
              <a:t>Likewise you younger people, submit yourselves to your elders. Yes, all of you be submissive to one another, and be clothed with humility, </a:t>
            </a:r>
            <a:r>
              <a:rPr lang="en-US" sz="5400" dirty="0" smtClean="0">
                <a:latin typeface="Arial Narrow" panose="020B0606020202030204" pitchFamily="34" charset="0"/>
              </a:rPr>
              <a:t>for “God </a:t>
            </a:r>
            <a:r>
              <a:rPr lang="en-US" sz="5400" dirty="0">
                <a:latin typeface="Arial Narrow" panose="020B0606020202030204" pitchFamily="34" charset="0"/>
              </a:rPr>
              <a:t>resists the </a:t>
            </a:r>
            <a:r>
              <a:rPr lang="en-US" sz="5400" dirty="0" smtClean="0">
                <a:latin typeface="Arial Narrow" panose="020B0606020202030204" pitchFamily="34" charset="0"/>
              </a:rPr>
              <a:t>proud, but </a:t>
            </a:r>
            <a:r>
              <a:rPr lang="en-US" sz="5400" dirty="0">
                <a:latin typeface="Arial Narrow" panose="020B0606020202030204" pitchFamily="34" charset="0"/>
              </a:rPr>
              <a:t>gives grace to the humble.”</a:t>
            </a:r>
          </a:p>
        </p:txBody>
      </p:sp>
    </p:spTree>
    <p:extLst>
      <p:ext uri="{BB962C8B-B14F-4D97-AF65-F5344CB8AC3E}">
        <p14:creationId xmlns:p14="http://schemas.microsoft.com/office/powerpoint/2010/main" val="2070115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97708" y="117693"/>
            <a:ext cx="8765059" cy="3416320"/>
          </a:xfrm>
          <a:prstGeom prst="rect">
            <a:avLst/>
          </a:prstGeom>
          <a:noFill/>
        </p:spPr>
        <p:txBody>
          <a:bodyPr wrap="square" rtlCol="0">
            <a:spAutoFit/>
          </a:bodyPr>
          <a:lstStyle/>
          <a:p>
            <a:pPr algn="ctr"/>
            <a:r>
              <a:rPr lang="en-US" sz="5400" b="1" u="sng" dirty="0" smtClean="0">
                <a:solidFill>
                  <a:srgbClr val="637A32"/>
                </a:solidFill>
                <a:latin typeface="Arial Rounded MT Bold" panose="020F0704030504030204" pitchFamily="34" charset="0"/>
              </a:rPr>
              <a:t>1 PETER 5:6</a:t>
            </a:r>
          </a:p>
          <a:p>
            <a:pPr algn="ctr"/>
            <a:r>
              <a:rPr lang="en-US" sz="5400" dirty="0">
                <a:latin typeface="Arial Narrow" panose="020B0606020202030204" pitchFamily="34" charset="0"/>
              </a:rPr>
              <a:t>Therefore humble yourselves under the mighty hand of God, that He may exalt you in due time,</a:t>
            </a:r>
          </a:p>
        </p:txBody>
      </p:sp>
    </p:spTree>
    <p:extLst>
      <p:ext uri="{BB962C8B-B14F-4D97-AF65-F5344CB8AC3E}">
        <p14:creationId xmlns:p14="http://schemas.microsoft.com/office/powerpoint/2010/main" val="3381059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TotalTime>
  <Words>201</Words>
  <Application>Microsoft Office PowerPoint</Application>
  <PresentationFormat>On-screen Show (4:3)</PresentationFormat>
  <Paragraphs>36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5</cp:revision>
  <dcterms:created xsi:type="dcterms:W3CDTF">2018-02-08T15:34:30Z</dcterms:created>
  <dcterms:modified xsi:type="dcterms:W3CDTF">2018-02-08T16:13:51Z</dcterms:modified>
</cp:coreProperties>
</file>