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4343"/>
    <a:srgbClr val="713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6DF3-9A2D-40C9-9E17-2ED15D5CEB9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6FA-A5C1-494E-92E2-D9F2BF94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2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6DF3-9A2D-40C9-9E17-2ED15D5CEB9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6FA-A5C1-494E-92E2-D9F2BF94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1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6DF3-9A2D-40C9-9E17-2ED15D5CEB9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6FA-A5C1-494E-92E2-D9F2BF94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7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6DF3-9A2D-40C9-9E17-2ED15D5CEB9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6FA-A5C1-494E-92E2-D9F2BF94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9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6DF3-9A2D-40C9-9E17-2ED15D5CEB9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6FA-A5C1-494E-92E2-D9F2BF94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0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6DF3-9A2D-40C9-9E17-2ED15D5CEB9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6FA-A5C1-494E-92E2-D9F2BF94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7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6DF3-9A2D-40C9-9E17-2ED15D5CEB9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6FA-A5C1-494E-92E2-D9F2BF94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9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6DF3-9A2D-40C9-9E17-2ED15D5CEB9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6FA-A5C1-494E-92E2-D9F2BF94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6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6DF3-9A2D-40C9-9E17-2ED15D5CEB9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6FA-A5C1-494E-92E2-D9F2BF94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1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6DF3-9A2D-40C9-9E17-2ED15D5CEB9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6FA-A5C1-494E-92E2-D9F2BF94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2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6DF3-9A2D-40C9-9E17-2ED15D5CEB9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6FA-A5C1-494E-92E2-D9F2BF94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B6DF3-9A2D-40C9-9E17-2ED15D5CEB9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9D6FA-A5C1-494E-92E2-D9F2BF94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352EA1-7E88-4FFF-B3BA-411E6137F472}"/>
              </a:ext>
            </a:extLst>
          </p:cNvPr>
          <p:cNvSpPr txBox="1"/>
          <p:nvPr/>
        </p:nvSpPr>
        <p:spPr>
          <a:xfrm>
            <a:off x="191385" y="1213009"/>
            <a:ext cx="86761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BF4343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gency FB" panose="020B0503020202020204" pitchFamily="34" charset="0"/>
              </a:rPr>
              <a:t>DON’T CLIMB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1EBA12-AB1E-4857-921B-94753F62F6FD}"/>
              </a:ext>
            </a:extLst>
          </p:cNvPr>
          <p:cNvSpPr txBox="1"/>
          <p:nvPr/>
        </p:nvSpPr>
        <p:spPr>
          <a:xfrm>
            <a:off x="446566" y="2892056"/>
            <a:ext cx="8165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713138"/>
                </a:solidFill>
                <a:latin typeface="Agency FB" panose="020B0503020202020204" pitchFamily="34" charset="0"/>
              </a:rPr>
              <a:t>THE FENCE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22A87C-49E0-4CD8-81A6-8C1E09700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t="50659" r="79210" b="45738"/>
          <a:stretch/>
        </p:blipFill>
        <p:spPr>
          <a:xfrm>
            <a:off x="791739" y="3601844"/>
            <a:ext cx="1494261" cy="289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AF9BF-2450-4EF2-977F-58D793A30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t="50659" r="79210" b="45738"/>
          <a:stretch/>
        </p:blipFill>
        <p:spPr>
          <a:xfrm rot="10800000">
            <a:off x="6858000" y="3531920"/>
            <a:ext cx="1494261" cy="2899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801072-11BB-49FB-830F-5ADB26A95C21}"/>
              </a:ext>
            </a:extLst>
          </p:cNvPr>
          <p:cNvSpPr txBox="1"/>
          <p:nvPr/>
        </p:nvSpPr>
        <p:spPr>
          <a:xfrm>
            <a:off x="4997301" y="4723326"/>
            <a:ext cx="4274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pitchFamily="34" charset="0"/>
              </a:rPr>
              <a:t>1 PETER 2:13-17</a:t>
            </a:r>
          </a:p>
        </p:txBody>
      </p:sp>
    </p:spTree>
    <p:extLst>
      <p:ext uri="{BB962C8B-B14F-4D97-AF65-F5344CB8AC3E}">
        <p14:creationId xmlns:p14="http://schemas.microsoft.com/office/powerpoint/2010/main" val="1743524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54BB6-49ED-4121-A8C5-8A2278399BE6}"/>
              </a:ext>
            </a:extLst>
          </p:cNvPr>
          <p:cNvSpPr txBox="1"/>
          <p:nvPr/>
        </p:nvSpPr>
        <p:spPr>
          <a:xfrm>
            <a:off x="733647" y="489098"/>
            <a:ext cx="75384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1 PETER 2:17</a:t>
            </a:r>
          </a:p>
          <a:p>
            <a:pPr algn="ctr"/>
            <a:r>
              <a:rPr lang="en-US" sz="5400" dirty="0">
                <a:latin typeface="Berlin Sans FB" panose="020E0602020502020306" pitchFamily="34" charset="0"/>
              </a:rPr>
              <a:t>Honor all people. Love the brotherhood. Fear God. Honor the king.</a:t>
            </a:r>
          </a:p>
        </p:txBody>
      </p:sp>
    </p:spTree>
    <p:extLst>
      <p:ext uri="{BB962C8B-B14F-4D97-AF65-F5344CB8AC3E}">
        <p14:creationId xmlns:p14="http://schemas.microsoft.com/office/powerpoint/2010/main" val="1320441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54BB6-49ED-4121-A8C5-8A2278399BE6}"/>
              </a:ext>
            </a:extLst>
          </p:cNvPr>
          <p:cNvSpPr txBox="1"/>
          <p:nvPr/>
        </p:nvSpPr>
        <p:spPr>
          <a:xfrm>
            <a:off x="611372" y="474345"/>
            <a:ext cx="79212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ROMANS 13:1</a:t>
            </a:r>
          </a:p>
          <a:p>
            <a:pPr algn="ctr"/>
            <a:r>
              <a:rPr lang="en-US" sz="5400" dirty="0">
                <a:latin typeface="Berlin Sans FB" panose="020E0602020502020306" pitchFamily="34" charset="0"/>
              </a:rPr>
              <a:t>Let every soul be subject to the governing authorities. For there is no authority except from God, and the authorities that exist are appointed by God. </a:t>
            </a:r>
          </a:p>
        </p:txBody>
      </p:sp>
    </p:spTree>
    <p:extLst>
      <p:ext uri="{BB962C8B-B14F-4D97-AF65-F5344CB8AC3E}">
        <p14:creationId xmlns:p14="http://schemas.microsoft.com/office/powerpoint/2010/main" val="63755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030DB-A6D0-424D-8ED5-4AB41AD22743}"/>
              </a:ext>
            </a:extLst>
          </p:cNvPr>
          <p:cNvSpPr txBox="1"/>
          <p:nvPr/>
        </p:nvSpPr>
        <p:spPr>
          <a:xfrm>
            <a:off x="627321" y="1052623"/>
            <a:ext cx="79106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erlin Sans FB" panose="020E0602020502020306" pitchFamily="34" charset="0"/>
              </a:rPr>
              <a:t>Governmental authorities have been </a:t>
            </a:r>
            <a:r>
              <a:rPr lang="en-US" sz="60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APPOINTED</a:t>
            </a:r>
            <a:r>
              <a:rPr lang="en-US" sz="6000" dirty="0">
                <a:latin typeface="Berlin Sans FB" panose="020E0602020502020306" pitchFamily="34" charset="0"/>
              </a:rPr>
              <a:t> by God.</a:t>
            </a:r>
          </a:p>
        </p:txBody>
      </p:sp>
    </p:spTree>
    <p:extLst>
      <p:ext uri="{BB962C8B-B14F-4D97-AF65-F5344CB8AC3E}">
        <p14:creationId xmlns:p14="http://schemas.microsoft.com/office/powerpoint/2010/main" val="2236741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54BB6-49ED-4121-A8C5-8A2278399BE6}"/>
              </a:ext>
            </a:extLst>
          </p:cNvPr>
          <p:cNvSpPr txBox="1"/>
          <p:nvPr/>
        </p:nvSpPr>
        <p:spPr>
          <a:xfrm>
            <a:off x="611372" y="474345"/>
            <a:ext cx="79212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ROMANS 13:2</a:t>
            </a:r>
          </a:p>
          <a:p>
            <a:pPr algn="ctr"/>
            <a:r>
              <a:rPr lang="en-US" sz="5400" dirty="0">
                <a:latin typeface="Berlin Sans FB" panose="020E0602020502020306" pitchFamily="34" charset="0"/>
              </a:rPr>
              <a:t>Therefore whoever resists the authority resists the ordinance of God, and those who resist will bring judgment on themselves. </a:t>
            </a:r>
          </a:p>
        </p:txBody>
      </p:sp>
    </p:spTree>
    <p:extLst>
      <p:ext uri="{BB962C8B-B14F-4D97-AF65-F5344CB8AC3E}">
        <p14:creationId xmlns:p14="http://schemas.microsoft.com/office/powerpoint/2010/main" val="1947488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54BB6-49ED-4121-A8C5-8A2278399BE6}"/>
              </a:ext>
            </a:extLst>
          </p:cNvPr>
          <p:cNvSpPr txBox="1"/>
          <p:nvPr/>
        </p:nvSpPr>
        <p:spPr>
          <a:xfrm>
            <a:off x="491756" y="474345"/>
            <a:ext cx="81604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ROMANS 13:3</a:t>
            </a:r>
          </a:p>
          <a:p>
            <a:pPr algn="ctr"/>
            <a:r>
              <a:rPr lang="en-US" sz="5400" dirty="0">
                <a:latin typeface="Berlin Sans FB" panose="020E0602020502020306" pitchFamily="34" charset="0"/>
              </a:rPr>
              <a:t>For rulers are not a terror to good works, but to evil. Do you want to be unafraid of the authority? Do what is good, and you will have praise from the same. </a:t>
            </a:r>
          </a:p>
        </p:txBody>
      </p:sp>
    </p:spTree>
    <p:extLst>
      <p:ext uri="{BB962C8B-B14F-4D97-AF65-F5344CB8AC3E}">
        <p14:creationId xmlns:p14="http://schemas.microsoft.com/office/powerpoint/2010/main" val="50278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54BB6-49ED-4121-A8C5-8A2278399BE6}"/>
              </a:ext>
            </a:extLst>
          </p:cNvPr>
          <p:cNvSpPr txBox="1"/>
          <p:nvPr/>
        </p:nvSpPr>
        <p:spPr>
          <a:xfrm>
            <a:off x="287079" y="474345"/>
            <a:ext cx="856984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ROMANS 13:4</a:t>
            </a:r>
          </a:p>
          <a:p>
            <a:pPr algn="ctr"/>
            <a:r>
              <a:rPr lang="en-US" sz="4900" dirty="0">
                <a:latin typeface="Berlin Sans FB" panose="020E0602020502020306" pitchFamily="34" charset="0"/>
              </a:rPr>
              <a:t>For he is God</a:t>
            </a:r>
            <a:r>
              <a:rPr lang="fr-FR" sz="4900" dirty="0">
                <a:latin typeface="Berlin Sans FB" panose="020E0602020502020306" pitchFamily="34" charset="0"/>
              </a:rPr>
              <a:t>’</a:t>
            </a:r>
            <a:r>
              <a:rPr lang="en-US" sz="4900" dirty="0">
                <a:latin typeface="Berlin Sans FB" panose="020E0602020502020306" pitchFamily="34" charset="0"/>
              </a:rPr>
              <a:t>s minister to you for good. But if you do evil, be afraid; for he does not bear the sword in vain; for he is God</a:t>
            </a:r>
            <a:r>
              <a:rPr lang="fr-FR" sz="4900" dirty="0">
                <a:latin typeface="Berlin Sans FB" panose="020E0602020502020306" pitchFamily="34" charset="0"/>
              </a:rPr>
              <a:t>’</a:t>
            </a:r>
            <a:r>
              <a:rPr lang="en-US" sz="4900" dirty="0">
                <a:latin typeface="Berlin Sans FB" panose="020E0602020502020306" pitchFamily="34" charset="0"/>
              </a:rPr>
              <a:t>s minister, an avenger to execute wrath on him who practices evil. </a:t>
            </a:r>
          </a:p>
        </p:txBody>
      </p:sp>
    </p:spTree>
    <p:extLst>
      <p:ext uri="{BB962C8B-B14F-4D97-AF65-F5344CB8AC3E}">
        <p14:creationId xmlns:p14="http://schemas.microsoft.com/office/powerpoint/2010/main" val="1299705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54BB6-49ED-4121-A8C5-8A2278399BE6}"/>
              </a:ext>
            </a:extLst>
          </p:cNvPr>
          <p:cNvSpPr txBox="1"/>
          <p:nvPr/>
        </p:nvSpPr>
        <p:spPr>
          <a:xfrm>
            <a:off x="611372" y="474345"/>
            <a:ext cx="79212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ROMANS 13:5</a:t>
            </a:r>
          </a:p>
          <a:p>
            <a:pPr algn="ctr"/>
            <a:r>
              <a:rPr lang="en-US" sz="5400" dirty="0">
                <a:latin typeface="Berlin Sans FB" panose="020E0602020502020306" pitchFamily="34" charset="0"/>
              </a:rPr>
              <a:t>Therefore you must be subject, not only because of wrath but also for conscience</a:t>
            </a:r>
            <a:r>
              <a:rPr lang="fr-FR" sz="5400" dirty="0">
                <a:latin typeface="Berlin Sans FB" panose="020E0602020502020306" pitchFamily="34" charset="0"/>
              </a:rPr>
              <a:t>’ </a:t>
            </a:r>
            <a:r>
              <a:rPr lang="en-US" sz="5400" dirty="0">
                <a:latin typeface="Berlin Sans FB" panose="020E0602020502020306" pitchFamily="34" charset="0"/>
              </a:rPr>
              <a:t>sake.</a:t>
            </a:r>
          </a:p>
        </p:txBody>
      </p:sp>
    </p:spTree>
    <p:extLst>
      <p:ext uri="{BB962C8B-B14F-4D97-AF65-F5344CB8AC3E}">
        <p14:creationId xmlns:p14="http://schemas.microsoft.com/office/powerpoint/2010/main" val="563999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030DB-A6D0-424D-8ED5-4AB41AD22743}"/>
              </a:ext>
            </a:extLst>
          </p:cNvPr>
          <p:cNvSpPr txBox="1"/>
          <p:nvPr/>
        </p:nvSpPr>
        <p:spPr>
          <a:xfrm>
            <a:off x="616688" y="1490008"/>
            <a:ext cx="7910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erlin Sans FB" panose="020E0602020502020306" pitchFamily="34" charset="0"/>
              </a:rPr>
              <a:t>Resisting authorities is resisting </a:t>
            </a:r>
            <a:r>
              <a:rPr lang="en-US" sz="60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GOD</a:t>
            </a:r>
            <a:r>
              <a:rPr lang="en-US" sz="6000" dirty="0">
                <a:latin typeface="Berlin Sans FB" panose="020E06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136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030DB-A6D0-424D-8ED5-4AB41AD22743}"/>
              </a:ext>
            </a:extLst>
          </p:cNvPr>
          <p:cNvSpPr txBox="1"/>
          <p:nvPr/>
        </p:nvSpPr>
        <p:spPr>
          <a:xfrm>
            <a:off x="616688" y="1339702"/>
            <a:ext cx="79106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erlin Sans FB" panose="020E0602020502020306" pitchFamily="34" charset="0"/>
              </a:rPr>
              <a:t>Resisting authority brings </a:t>
            </a:r>
            <a:r>
              <a:rPr lang="en-US" sz="60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JUDGMENT</a:t>
            </a:r>
            <a:r>
              <a:rPr lang="en-US" sz="6000" dirty="0">
                <a:latin typeface="Berlin Sans FB" panose="020E0602020502020306" pitchFamily="34" charset="0"/>
              </a:rPr>
              <a:t> on ourselves.</a:t>
            </a:r>
          </a:p>
        </p:txBody>
      </p:sp>
    </p:spTree>
    <p:extLst>
      <p:ext uri="{BB962C8B-B14F-4D97-AF65-F5344CB8AC3E}">
        <p14:creationId xmlns:p14="http://schemas.microsoft.com/office/powerpoint/2010/main" val="2445691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030DB-A6D0-424D-8ED5-4AB41AD22743}"/>
              </a:ext>
            </a:extLst>
          </p:cNvPr>
          <p:cNvSpPr txBox="1"/>
          <p:nvPr/>
        </p:nvSpPr>
        <p:spPr>
          <a:xfrm>
            <a:off x="627321" y="1052623"/>
            <a:ext cx="7910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erlin Sans FB" panose="020E0602020502020306" pitchFamily="34" charset="0"/>
              </a:rPr>
              <a:t>Resisting authority keeps us in </a:t>
            </a:r>
            <a:r>
              <a:rPr lang="en-US" sz="60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FEAR</a:t>
            </a:r>
            <a:r>
              <a:rPr lang="en-US" sz="6000" dirty="0">
                <a:latin typeface="Berlin Sans FB" panose="020E0602020502020306" pitchFamily="34" charset="0"/>
              </a:rPr>
              <a:t> and from having a clear </a:t>
            </a:r>
            <a:r>
              <a:rPr lang="en-US" sz="60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CONSCIENCE</a:t>
            </a:r>
            <a:r>
              <a:rPr lang="en-US" sz="6000" dirty="0">
                <a:latin typeface="Berlin Sans FB" panose="020E06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6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980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030DB-A6D0-424D-8ED5-4AB41AD22743}"/>
              </a:ext>
            </a:extLst>
          </p:cNvPr>
          <p:cNvSpPr txBox="1"/>
          <p:nvPr/>
        </p:nvSpPr>
        <p:spPr>
          <a:xfrm>
            <a:off x="616688" y="616688"/>
            <a:ext cx="79106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erlin Sans FB" panose="020E0602020502020306" pitchFamily="34" charset="0"/>
              </a:rPr>
              <a:t>Resisting authorities is acceptable when their commands </a:t>
            </a:r>
            <a:r>
              <a:rPr lang="en-US" sz="60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VIOLATE</a:t>
            </a:r>
            <a:r>
              <a:rPr lang="en-US" sz="6000" dirty="0">
                <a:latin typeface="Berlin Sans FB" panose="020E0602020502020306" pitchFamily="34" charset="0"/>
              </a:rPr>
              <a:t> the clear teachings of Scripture.</a:t>
            </a:r>
          </a:p>
        </p:txBody>
      </p:sp>
    </p:spTree>
    <p:extLst>
      <p:ext uri="{BB962C8B-B14F-4D97-AF65-F5344CB8AC3E}">
        <p14:creationId xmlns:p14="http://schemas.microsoft.com/office/powerpoint/2010/main" val="2048353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54BB6-49ED-4121-A8C5-8A2278399BE6}"/>
              </a:ext>
            </a:extLst>
          </p:cNvPr>
          <p:cNvSpPr txBox="1"/>
          <p:nvPr/>
        </p:nvSpPr>
        <p:spPr>
          <a:xfrm>
            <a:off x="611372" y="474345"/>
            <a:ext cx="79212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ACTS 4:19</a:t>
            </a:r>
          </a:p>
          <a:p>
            <a:pPr algn="ctr"/>
            <a:r>
              <a:rPr lang="en-US" sz="5400" dirty="0">
                <a:latin typeface="Berlin Sans FB" panose="020E0602020502020306" pitchFamily="34" charset="0"/>
              </a:rPr>
              <a:t>But Peter and John answered and said to them, “Whether it is right in the sight of God to listen to you more than to God, you judge.</a:t>
            </a:r>
          </a:p>
        </p:txBody>
      </p:sp>
    </p:spTree>
    <p:extLst>
      <p:ext uri="{BB962C8B-B14F-4D97-AF65-F5344CB8AC3E}">
        <p14:creationId xmlns:p14="http://schemas.microsoft.com/office/powerpoint/2010/main" val="23629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030DB-A6D0-424D-8ED5-4AB41AD22743}"/>
              </a:ext>
            </a:extLst>
          </p:cNvPr>
          <p:cNvSpPr txBox="1"/>
          <p:nvPr/>
        </p:nvSpPr>
        <p:spPr>
          <a:xfrm>
            <a:off x="616688" y="1435395"/>
            <a:ext cx="79106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erlin Sans FB" panose="020E0602020502020306" pitchFamily="34" charset="0"/>
              </a:rPr>
              <a:t>We are to use our freedom to </a:t>
            </a:r>
            <a:r>
              <a:rPr lang="en-US" sz="60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SERVE</a:t>
            </a:r>
            <a:r>
              <a:rPr lang="en-US" sz="6000" dirty="0">
                <a:latin typeface="Berlin Sans FB" panose="020E0602020502020306" pitchFamily="34" charset="0"/>
              </a:rPr>
              <a:t> one another.</a:t>
            </a:r>
          </a:p>
        </p:txBody>
      </p:sp>
    </p:spTree>
    <p:extLst>
      <p:ext uri="{BB962C8B-B14F-4D97-AF65-F5344CB8AC3E}">
        <p14:creationId xmlns:p14="http://schemas.microsoft.com/office/powerpoint/2010/main" val="2341463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54BB6-49ED-4121-A8C5-8A2278399BE6}"/>
              </a:ext>
            </a:extLst>
          </p:cNvPr>
          <p:cNvSpPr txBox="1"/>
          <p:nvPr/>
        </p:nvSpPr>
        <p:spPr>
          <a:xfrm>
            <a:off x="611372" y="474345"/>
            <a:ext cx="79212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GALATIONS 5:13</a:t>
            </a:r>
          </a:p>
          <a:p>
            <a:pPr algn="ctr"/>
            <a:r>
              <a:rPr lang="en-US" sz="5400" dirty="0">
                <a:latin typeface="Berlin Sans FB" panose="020E0602020502020306" pitchFamily="34" charset="0"/>
              </a:rPr>
              <a:t>For you, brethren, have been called to liberty; only do not use liberty as an opportunity for the flesh, but through love serve one another.</a:t>
            </a:r>
          </a:p>
        </p:txBody>
      </p:sp>
    </p:spTree>
    <p:extLst>
      <p:ext uri="{BB962C8B-B14F-4D97-AF65-F5344CB8AC3E}">
        <p14:creationId xmlns:p14="http://schemas.microsoft.com/office/powerpoint/2010/main" val="1183301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030DB-A6D0-424D-8ED5-4AB41AD22743}"/>
              </a:ext>
            </a:extLst>
          </p:cNvPr>
          <p:cNvSpPr txBox="1"/>
          <p:nvPr/>
        </p:nvSpPr>
        <p:spPr>
          <a:xfrm>
            <a:off x="616688" y="1254641"/>
            <a:ext cx="7910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erlin Sans FB" panose="020E0602020502020306" pitchFamily="34" charset="0"/>
              </a:rPr>
              <a:t>Purpose of legal authority is to </a:t>
            </a:r>
            <a:r>
              <a:rPr lang="en-US" sz="60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PUNISH</a:t>
            </a:r>
            <a:r>
              <a:rPr lang="en-US" sz="6000" dirty="0">
                <a:latin typeface="Berlin Sans FB" panose="020E0602020502020306" pitchFamily="34" charset="0"/>
              </a:rPr>
              <a:t> evil and </a:t>
            </a:r>
            <a:r>
              <a:rPr lang="en-US" sz="60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COMMEND</a:t>
            </a:r>
            <a:r>
              <a:rPr lang="en-US" sz="6000" dirty="0">
                <a:latin typeface="Berlin Sans FB" panose="020E0602020502020306" pitchFamily="34" charset="0"/>
              </a:rPr>
              <a:t> good.</a:t>
            </a:r>
          </a:p>
        </p:txBody>
      </p:sp>
    </p:spTree>
    <p:extLst>
      <p:ext uri="{BB962C8B-B14F-4D97-AF65-F5344CB8AC3E}">
        <p14:creationId xmlns:p14="http://schemas.microsoft.com/office/powerpoint/2010/main" val="1190915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C5BA23-36ED-4A37-9829-9A4500772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084"/>
            <a:ext cx="9141051" cy="54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70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352EA1-7E88-4FFF-B3BA-411E6137F472}"/>
              </a:ext>
            </a:extLst>
          </p:cNvPr>
          <p:cNvSpPr txBox="1"/>
          <p:nvPr/>
        </p:nvSpPr>
        <p:spPr>
          <a:xfrm>
            <a:off x="191385" y="1213009"/>
            <a:ext cx="86761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BF4343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gency FB" panose="020B0503020202020204" pitchFamily="34" charset="0"/>
              </a:rPr>
              <a:t>DON’T CLIMB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1EBA12-AB1E-4857-921B-94753F62F6FD}"/>
              </a:ext>
            </a:extLst>
          </p:cNvPr>
          <p:cNvSpPr txBox="1"/>
          <p:nvPr/>
        </p:nvSpPr>
        <p:spPr>
          <a:xfrm>
            <a:off x="446566" y="2892056"/>
            <a:ext cx="8165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713138"/>
                </a:solidFill>
                <a:latin typeface="Agency FB" panose="020B0503020202020204" pitchFamily="34" charset="0"/>
              </a:rPr>
              <a:t>THE FENCE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22A87C-49E0-4CD8-81A6-8C1E09700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t="50659" r="79210" b="45738"/>
          <a:stretch/>
        </p:blipFill>
        <p:spPr>
          <a:xfrm>
            <a:off x="791739" y="3601844"/>
            <a:ext cx="1494261" cy="289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AF9BF-2450-4EF2-977F-58D793A30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t="50659" r="79210" b="45738"/>
          <a:stretch/>
        </p:blipFill>
        <p:spPr>
          <a:xfrm rot="10800000">
            <a:off x="6858000" y="3531920"/>
            <a:ext cx="1494261" cy="2899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801072-11BB-49FB-830F-5ADB26A95C21}"/>
              </a:ext>
            </a:extLst>
          </p:cNvPr>
          <p:cNvSpPr txBox="1"/>
          <p:nvPr/>
        </p:nvSpPr>
        <p:spPr>
          <a:xfrm>
            <a:off x="4997301" y="4723326"/>
            <a:ext cx="4274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anose="020E0602020502020306" pitchFamily="34" charset="0"/>
              </a:rPr>
              <a:t>1 PETER 2:13-17</a:t>
            </a:r>
          </a:p>
        </p:txBody>
      </p:sp>
    </p:spTree>
    <p:extLst>
      <p:ext uri="{BB962C8B-B14F-4D97-AF65-F5344CB8AC3E}">
        <p14:creationId xmlns:p14="http://schemas.microsoft.com/office/powerpoint/2010/main" val="283000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030DB-A6D0-424D-8ED5-4AB41AD22743}"/>
              </a:ext>
            </a:extLst>
          </p:cNvPr>
          <p:cNvSpPr txBox="1"/>
          <p:nvPr/>
        </p:nvSpPr>
        <p:spPr>
          <a:xfrm>
            <a:off x="627321" y="1052623"/>
            <a:ext cx="7910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erlin Sans FB" panose="020E0602020502020306" pitchFamily="34" charset="0"/>
              </a:rPr>
              <a:t>We honor the Lord by submitting to the </a:t>
            </a:r>
            <a:r>
              <a:rPr lang="en-US" sz="60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AUTHORITIES</a:t>
            </a:r>
            <a:r>
              <a:rPr lang="en-US" sz="6000" dirty="0">
                <a:latin typeface="Berlin Sans FB" panose="020E0602020502020306" pitchFamily="34" charset="0"/>
              </a:rPr>
              <a:t> God has placed in our lives.</a:t>
            </a:r>
          </a:p>
        </p:txBody>
      </p:sp>
    </p:spTree>
    <p:extLst>
      <p:ext uri="{BB962C8B-B14F-4D97-AF65-F5344CB8AC3E}">
        <p14:creationId xmlns:p14="http://schemas.microsoft.com/office/powerpoint/2010/main" val="240256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32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030DB-A6D0-424D-8ED5-4AB41AD22743}"/>
              </a:ext>
            </a:extLst>
          </p:cNvPr>
          <p:cNvSpPr txBox="1"/>
          <p:nvPr/>
        </p:nvSpPr>
        <p:spPr>
          <a:xfrm>
            <a:off x="627321" y="1052623"/>
            <a:ext cx="7910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erlin Sans FB" panose="020E0602020502020306" pitchFamily="34" charset="0"/>
              </a:rPr>
              <a:t>One authority we </a:t>
            </a:r>
          </a:p>
          <a:p>
            <a:pPr algn="ctr"/>
            <a:r>
              <a:rPr lang="en-US" sz="6000" dirty="0">
                <a:latin typeface="Berlin Sans FB" panose="020E0602020502020306" pitchFamily="34" charset="0"/>
              </a:rPr>
              <a:t>must submit to is </a:t>
            </a:r>
            <a:r>
              <a:rPr lang="en-US" sz="60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GOVERNMENTAL</a:t>
            </a:r>
            <a:r>
              <a:rPr lang="en-US" sz="6000" dirty="0">
                <a:latin typeface="Berlin Sans FB" panose="020E0602020502020306" pitchFamily="34" charset="0"/>
              </a:rPr>
              <a:t> authority.</a:t>
            </a:r>
          </a:p>
        </p:txBody>
      </p:sp>
    </p:spTree>
    <p:extLst>
      <p:ext uri="{BB962C8B-B14F-4D97-AF65-F5344CB8AC3E}">
        <p14:creationId xmlns:p14="http://schemas.microsoft.com/office/powerpoint/2010/main" val="427383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54BB6-49ED-4121-A8C5-8A2278399BE6}"/>
              </a:ext>
            </a:extLst>
          </p:cNvPr>
          <p:cNvSpPr txBox="1"/>
          <p:nvPr/>
        </p:nvSpPr>
        <p:spPr>
          <a:xfrm>
            <a:off x="733647" y="489098"/>
            <a:ext cx="75384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1 PETER 2:13</a:t>
            </a:r>
          </a:p>
          <a:p>
            <a:pPr algn="ctr"/>
            <a:r>
              <a:rPr lang="en-US" sz="5400" dirty="0">
                <a:latin typeface="Berlin Sans FB" panose="020E0602020502020306" pitchFamily="34" charset="0"/>
              </a:rPr>
              <a:t>Therefore submit yourselves to every ordinance of man for the Lord</a:t>
            </a:r>
            <a:r>
              <a:rPr lang="fr-FR" sz="5400" dirty="0">
                <a:latin typeface="Berlin Sans FB" panose="020E0602020502020306" pitchFamily="34" charset="0"/>
              </a:rPr>
              <a:t>’</a:t>
            </a:r>
            <a:r>
              <a:rPr lang="en-US" sz="5400" dirty="0">
                <a:latin typeface="Berlin Sans FB" panose="020E0602020502020306" pitchFamily="34" charset="0"/>
              </a:rPr>
              <a:t>s sake, whether to the king as supreme, </a:t>
            </a:r>
          </a:p>
        </p:txBody>
      </p:sp>
    </p:spTree>
    <p:extLst>
      <p:ext uri="{BB962C8B-B14F-4D97-AF65-F5344CB8AC3E}">
        <p14:creationId xmlns:p14="http://schemas.microsoft.com/office/powerpoint/2010/main" val="238767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54BB6-49ED-4121-A8C5-8A2278399BE6}"/>
              </a:ext>
            </a:extLst>
          </p:cNvPr>
          <p:cNvSpPr txBox="1"/>
          <p:nvPr/>
        </p:nvSpPr>
        <p:spPr>
          <a:xfrm>
            <a:off x="733647" y="489098"/>
            <a:ext cx="75384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1 PETER 2:14</a:t>
            </a:r>
          </a:p>
          <a:p>
            <a:pPr algn="ctr"/>
            <a:r>
              <a:rPr lang="en-US" sz="5400" dirty="0">
                <a:latin typeface="Berlin Sans FB" panose="020E0602020502020306" pitchFamily="34" charset="0"/>
              </a:rPr>
              <a:t>or to governors, as to those who are sent by him for the punishment of evildoers and for the praise of those who </a:t>
            </a:r>
          </a:p>
          <a:p>
            <a:pPr algn="ctr"/>
            <a:r>
              <a:rPr lang="en-US" sz="5400" dirty="0">
                <a:latin typeface="Berlin Sans FB" panose="020E0602020502020306" pitchFamily="34" charset="0"/>
              </a:rPr>
              <a:t>do good. </a:t>
            </a:r>
          </a:p>
        </p:txBody>
      </p:sp>
    </p:spTree>
    <p:extLst>
      <p:ext uri="{BB962C8B-B14F-4D97-AF65-F5344CB8AC3E}">
        <p14:creationId xmlns:p14="http://schemas.microsoft.com/office/powerpoint/2010/main" val="23633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54BB6-49ED-4121-A8C5-8A2278399BE6}"/>
              </a:ext>
            </a:extLst>
          </p:cNvPr>
          <p:cNvSpPr txBox="1"/>
          <p:nvPr/>
        </p:nvSpPr>
        <p:spPr>
          <a:xfrm>
            <a:off x="733647" y="489098"/>
            <a:ext cx="75384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1 PETER 2:15</a:t>
            </a:r>
          </a:p>
          <a:p>
            <a:pPr algn="ctr"/>
            <a:r>
              <a:rPr lang="en-US" sz="5400" dirty="0">
                <a:latin typeface="Berlin Sans FB" panose="020E0602020502020306" pitchFamily="34" charset="0"/>
              </a:rPr>
              <a:t>For this is the will of God, that by doing good you may put to silence the ignorance of foolish men—</a:t>
            </a:r>
          </a:p>
        </p:txBody>
      </p:sp>
    </p:spTree>
    <p:extLst>
      <p:ext uri="{BB962C8B-B14F-4D97-AF65-F5344CB8AC3E}">
        <p14:creationId xmlns:p14="http://schemas.microsoft.com/office/powerpoint/2010/main" val="419425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54BB6-49ED-4121-A8C5-8A2278399BE6}"/>
              </a:ext>
            </a:extLst>
          </p:cNvPr>
          <p:cNvSpPr txBox="1"/>
          <p:nvPr/>
        </p:nvSpPr>
        <p:spPr>
          <a:xfrm>
            <a:off x="733647" y="489098"/>
            <a:ext cx="75384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rgbClr val="BF4343"/>
                </a:solidFill>
                <a:latin typeface="Berlin Sans FB" panose="020E0602020502020306" pitchFamily="34" charset="0"/>
              </a:rPr>
              <a:t>1 PETER 2:16</a:t>
            </a:r>
          </a:p>
          <a:p>
            <a:pPr algn="ctr"/>
            <a:r>
              <a:rPr lang="en-US" sz="5400" dirty="0">
                <a:latin typeface="Berlin Sans FB" panose="020E0602020502020306" pitchFamily="34" charset="0"/>
              </a:rPr>
              <a:t>as free, yet not using liberty as a cloak for vice, but as bondservants of God. </a:t>
            </a:r>
          </a:p>
        </p:txBody>
      </p:sp>
    </p:spTree>
    <p:extLst>
      <p:ext uri="{BB962C8B-B14F-4D97-AF65-F5344CB8AC3E}">
        <p14:creationId xmlns:p14="http://schemas.microsoft.com/office/powerpoint/2010/main" val="2259935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464</Words>
  <Application>Microsoft Office PowerPoint</Application>
  <PresentationFormat>On-screen Show (4:3)</PresentationFormat>
  <Paragraphs>41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Agency FB</vt:lpstr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5</cp:revision>
  <dcterms:created xsi:type="dcterms:W3CDTF">2018-02-22T21:28:02Z</dcterms:created>
  <dcterms:modified xsi:type="dcterms:W3CDTF">2018-02-22T21:57:46Z</dcterms:modified>
</cp:coreProperties>
</file>