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61A9"/>
    <a:srgbClr val="0074CB"/>
    <a:srgbClr val="0047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537B-AB0B-4629-8251-1E1E023A2B53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E419-A3BF-426E-89D6-D649BF88B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55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537B-AB0B-4629-8251-1E1E023A2B53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E419-A3BF-426E-89D6-D649BF88B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37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537B-AB0B-4629-8251-1E1E023A2B53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E419-A3BF-426E-89D6-D649BF88B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41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537B-AB0B-4629-8251-1E1E023A2B53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E419-A3BF-426E-89D6-D649BF88B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0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537B-AB0B-4629-8251-1E1E023A2B53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E419-A3BF-426E-89D6-D649BF88B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48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537B-AB0B-4629-8251-1E1E023A2B53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E419-A3BF-426E-89D6-D649BF88B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537B-AB0B-4629-8251-1E1E023A2B53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E419-A3BF-426E-89D6-D649BF88B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12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537B-AB0B-4629-8251-1E1E023A2B53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E419-A3BF-426E-89D6-D649BF88B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418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537B-AB0B-4629-8251-1E1E023A2B53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E419-A3BF-426E-89D6-D649BF88B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77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537B-AB0B-4629-8251-1E1E023A2B53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E419-A3BF-426E-89D6-D649BF88B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3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537B-AB0B-4629-8251-1E1E023A2B53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E419-A3BF-426E-89D6-D649BF88B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79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4537B-AB0B-4629-8251-1E1E023A2B53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9E419-A3BF-426E-89D6-D649BF88B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7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967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4" y="247135"/>
            <a:ext cx="8896865" cy="4247317"/>
          </a:xfrm>
          <a:prstGeom prst="rect">
            <a:avLst/>
          </a:prstGeom>
          <a:solidFill>
            <a:schemeClr val="bg1">
              <a:alpha val="64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2"/>
                </a:solidFill>
                <a:latin typeface="Swiss 721 Condensed" panose="02000506040000020004" pitchFamily="2" charset="0"/>
              </a:rPr>
              <a:t>JONAH 2:7</a:t>
            </a:r>
          </a:p>
          <a:p>
            <a:pPr algn="ctr"/>
            <a:r>
              <a:rPr lang="en-US" sz="54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“When my soul fainted within me, I remembered the Lord; and my prayer went up to You, into Your holy temple.</a:t>
            </a:r>
            <a:endParaRPr lang="en-US" sz="5400" b="1" dirty="0" smtClean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35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4" y="247135"/>
            <a:ext cx="8896865" cy="3416320"/>
          </a:xfrm>
          <a:prstGeom prst="rect">
            <a:avLst/>
          </a:prstGeom>
          <a:solidFill>
            <a:schemeClr val="bg1">
              <a:alpha val="64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2"/>
                </a:solidFill>
                <a:latin typeface="Swiss 721 Condensed" panose="02000506040000020004" pitchFamily="2" charset="0"/>
              </a:rPr>
              <a:t>JONAH 2:4</a:t>
            </a:r>
          </a:p>
          <a:p>
            <a:pPr algn="ctr"/>
            <a:r>
              <a:rPr lang="en-US" sz="54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Then I said, ‘I have been cast out of Your sight; yet I will look again toward Your holy temple.’</a:t>
            </a:r>
            <a:endParaRPr lang="en-US" sz="5400" b="1" dirty="0" smtClean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4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4" y="247135"/>
            <a:ext cx="8896865" cy="4247317"/>
          </a:xfrm>
          <a:prstGeom prst="rect">
            <a:avLst/>
          </a:prstGeom>
          <a:solidFill>
            <a:schemeClr val="bg1">
              <a:alpha val="64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2"/>
                </a:solidFill>
                <a:latin typeface="Swiss 721 Condensed" panose="02000506040000020004" pitchFamily="2" charset="0"/>
              </a:rPr>
              <a:t>JONAH 2:9</a:t>
            </a:r>
          </a:p>
          <a:p>
            <a:pPr algn="ctr"/>
            <a:r>
              <a:rPr lang="en-US" sz="54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But I will sacrifice to You with the voice of thanksgiving; I will pay what I have vowed. Salvation is of the Lord.”</a:t>
            </a:r>
            <a:endParaRPr lang="en-US" sz="5400" b="1" dirty="0" smtClean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79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4" y="247135"/>
            <a:ext cx="8896865" cy="4247317"/>
          </a:xfrm>
          <a:prstGeom prst="rect">
            <a:avLst/>
          </a:prstGeom>
          <a:solidFill>
            <a:schemeClr val="bg1">
              <a:alpha val="64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2"/>
                </a:solidFill>
                <a:latin typeface="Swiss 721 Condensed" panose="02000506040000020004" pitchFamily="2" charset="0"/>
              </a:rPr>
              <a:t>PSALM 51:17</a:t>
            </a:r>
          </a:p>
          <a:p>
            <a:pPr algn="ctr"/>
            <a:r>
              <a:rPr lang="en-US" sz="54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The sacrifices of God are a broken spirit, a broken and a contrite heart – These, O God, You will not despise.</a:t>
            </a:r>
            <a:endParaRPr lang="en-US" sz="5400" b="1" dirty="0" smtClean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27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4" y="247135"/>
            <a:ext cx="8896865" cy="3416320"/>
          </a:xfrm>
          <a:prstGeom prst="rect">
            <a:avLst/>
          </a:prstGeom>
          <a:solidFill>
            <a:schemeClr val="bg1">
              <a:alpha val="64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2"/>
                </a:solidFill>
                <a:latin typeface="Swiss 721 Condensed" panose="02000506040000020004" pitchFamily="2" charset="0"/>
              </a:rPr>
              <a:t>JONAH 2:10</a:t>
            </a:r>
          </a:p>
          <a:p>
            <a:pPr algn="ctr"/>
            <a:r>
              <a:rPr lang="en-US" sz="54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So the Lord spoke to the fish, and it vomited Jonah onto dry land.</a:t>
            </a:r>
            <a:endParaRPr lang="en-US" sz="5400" b="1" dirty="0" smtClean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89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4" y="247135"/>
            <a:ext cx="8896865" cy="4524315"/>
          </a:xfrm>
          <a:prstGeom prst="rect">
            <a:avLst/>
          </a:prstGeom>
          <a:solidFill>
            <a:schemeClr val="bg1">
              <a:alpha val="64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7200" b="1" dirty="0" smtClean="0">
              <a:solidFill>
                <a:srgbClr val="00477B"/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72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Jonah </a:t>
            </a:r>
            <a:r>
              <a:rPr lang="en-US" sz="7200" b="1" u="sng" dirty="0" smtClean="0">
                <a:solidFill>
                  <a:schemeClr val="accent2"/>
                </a:solidFill>
                <a:latin typeface="Swiss 721 Condensed" panose="02000506040000020004" pitchFamily="2" charset="0"/>
              </a:rPr>
              <a:t>RESISTED</a:t>
            </a:r>
            <a:r>
              <a:rPr lang="en-US" sz="72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 </a:t>
            </a:r>
          </a:p>
          <a:p>
            <a:pPr algn="ctr"/>
            <a:r>
              <a:rPr lang="en-US" sz="72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the will of God.</a:t>
            </a:r>
          </a:p>
          <a:p>
            <a:pPr algn="ctr"/>
            <a:endParaRPr lang="en-US" sz="7200" b="1" dirty="0" smtClean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78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4" y="247135"/>
            <a:ext cx="8896865" cy="4524315"/>
          </a:xfrm>
          <a:prstGeom prst="rect">
            <a:avLst/>
          </a:prstGeom>
          <a:solidFill>
            <a:schemeClr val="bg1">
              <a:alpha val="64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7200" b="1" dirty="0" smtClean="0">
              <a:solidFill>
                <a:srgbClr val="00477B"/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72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Jonah </a:t>
            </a:r>
            <a:r>
              <a:rPr lang="en-US" sz="7200" b="1" u="sng" dirty="0" smtClean="0">
                <a:solidFill>
                  <a:schemeClr val="accent2"/>
                </a:solidFill>
                <a:latin typeface="Swiss 721 Condensed" panose="02000506040000020004" pitchFamily="2" charset="0"/>
              </a:rPr>
              <a:t>REPENTS</a:t>
            </a:r>
            <a:r>
              <a:rPr lang="en-US" sz="72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 </a:t>
            </a:r>
          </a:p>
          <a:p>
            <a:pPr algn="ctr"/>
            <a:r>
              <a:rPr lang="en-US" sz="72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of his rebellion.</a:t>
            </a:r>
          </a:p>
          <a:p>
            <a:pPr algn="ctr"/>
            <a:endParaRPr lang="en-US" sz="7200" b="1" dirty="0" smtClean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9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4" y="247135"/>
            <a:ext cx="8896865" cy="4524315"/>
          </a:xfrm>
          <a:prstGeom prst="rect">
            <a:avLst/>
          </a:prstGeom>
          <a:solidFill>
            <a:schemeClr val="bg1">
              <a:alpha val="64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7200" b="1" dirty="0" smtClean="0">
              <a:solidFill>
                <a:srgbClr val="00477B"/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72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Jonah is </a:t>
            </a:r>
            <a:r>
              <a:rPr lang="en-US" sz="7200" b="1" u="sng" dirty="0" smtClean="0">
                <a:solidFill>
                  <a:schemeClr val="accent2"/>
                </a:solidFill>
                <a:latin typeface="Swiss 721 Condensed" panose="02000506040000020004" pitchFamily="2" charset="0"/>
              </a:rPr>
              <a:t>REVIVED</a:t>
            </a:r>
            <a:r>
              <a:rPr lang="en-US" sz="72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 </a:t>
            </a:r>
          </a:p>
          <a:p>
            <a:pPr algn="ctr"/>
            <a:r>
              <a:rPr lang="en-US" sz="72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spiritually.</a:t>
            </a:r>
          </a:p>
          <a:p>
            <a:pPr algn="ctr"/>
            <a:endParaRPr lang="en-US" sz="7200" b="1" dirty="0" smtClean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38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4" y="247135"/>
            <a:ext cx="8896865" cy="4524315"/>
          </a:xfrm>
          <a:prstGeom prst="rect">
            <a:avLst/>
          </a:prstGeom>
          <a:solidFill>
            <a:schemeClr val="bg1">
              <a:alpha val="64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7200" b="1" dirty="0" smtClean="0">
              <a:solidFill>
                <a:srgbClr val="00477B"/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72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Jonah </a:t>
            </a:r>
            <a:r>
              <a:rPr lang="en-US" sz="7200" b="1" u="sng" dirty="0" smtClean="0">
                <a:solidFill>
                  <a:schemeClr val="accent2"/>
                </a:solidFill>
                <a:latin typeface="Swiss 721 Condensed" panose="02000506040000020004" pitchFamily="2" charset="0"/>
              </a:rPr>
              <a:t>RE-ENLISTS</a:t>
            </a:r>
            <a:r>
              <a:rPr lang="en-US" sz="72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 </a:t>
            </a:r>
          </a:p>
          <a:p>
            <a:pPr algn="ctr"/>
            <a:r>
              <a:rPr lang="en-US" sz="72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in God’s service.</a:t>
            </a:r>
          </a:p>
          <a:p>
            <a:pPr algn="ctr"/>
            <a:endParaRPr lang="en-US" sz="7200" b="1" dirty="0" smtClean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46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842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4" y="247135"/>
            <a:ext cx="8896865" cy="4247317"/>
          </a:xfrm>
          <a:prstGeom prst="rect">
            <a:avLst/>
          </a:prstGeom>
          <a:solidFill>
            <a:schemeClr val="bg1">
              <a:alpha val="64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2"/>
                </a:solidFill>
                <a:latin typeface="Swiss 721 Condensed" panose="02000506040000020004" pitchFamily="2" charset="0"/>
              </a:rPr>
              <a:t>JONAH 1:17</a:t>
            </a:r>
          </a:p>
          <a:p>
            <a:pPr algn="ctr"/>
            <a:r>
              <a:rPr lang="en-US" sz="54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Now the Lord had prepared a great fish to swallow Jonah. And Jonah was in the belly of the fish three days and three nights.</a:t>
            </a:r>
            <a:endParaRPr lang="en-US" sz="5400" b="1" dirty="0" smtClean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62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1449"/>
            <a:ext cx="9155406" cy="495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78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4" y="247135"/>
            <a:ext cx="8896865" cy="2585323"/>
          </a:xfrm>
          <a:prstGeom prst="rect">
            <a:avLst/>
          </a:prstGeom>
          <a:solidFill>
            <a:schemeClr val="bg1">
              <a:alpha val="64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2"/>
                </a:solidFill>
                <a:latin typeface="Swiss 721 Condensed" panose="02000506040000020004" pitchFamily="2" charset="0"/>
              </a:rPr>
              <a:t>JONAH 2:1</a:t>
            </a:r>
          </a:p>
          <a:p>
            <a:pPr algn="ctr"/>
            <a:r>
              <a:rPr lang="en-US" sz="54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Then Jonah prayed to the Lord his God from the fish’s belly.</a:t>
            </a:r>
            <a:endParaRPr lang="en-US" sz="5400" b="1" dirty="0" smtClean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29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4" y="247135"/>
            <a:ext cx="8896865" cy="5078313"/>
          </a:xfrm>
          <a:prstGeom prst="rect">
            <a:avLst/>
          </a:prstGeom>
          <a:solidFill>
            <a:schemeClr val="bg1">
              <a:alpha val="64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2"/>
                </a:solidFill>
                <a:latin typeface="Swiss 721 Condensed" panose="02000506040000020004" pitchFamily="2" charset="0"/>
              </a:rPr>
              <a:t>JONAH 2:2</a:t>
            </a:r>
          </a:p>
          <a:p>
            <a:pPr algn="ctr"/>
            <a:r>
              <a:rPr lang="en-US" sz="54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And he said: “I cried out to the Lord because of my affliction, and He answered me. “Out of the belly of </a:t>
            </a:r>
            <a:r>
              <a:rPr lang="en-US" sz="5400" b="1" dirty="0" err="1" smtClean="0">
                <a:solidFill>
                  <a:srgbClr val="00477B"/>
                </a:solidFill>
                <a:latin typeface="Swiss 721 Condensed" panose="02000506040000020004" pitchFamily="2" charset="0"/>
              </a:rPr>
              <a:t>Sheol</a:t>
            </a:r>
            <a:r>
              <a:rPr lang="en-US" sz="54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 I cried, and You heard my voice.</a:t>
            </a:r>
            <a:endParaRPr lang="en-US" sz="5400" b="1" dirty="0" smtClean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70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4" y="247135"/>
            <a:ext cx="8896865" cy="5078313"/>
          </a:xfrm>
          <a:prstGeom prst="rect">
            <a:avLst/>
          </a:prstGeom>
          <a:solidFill>
            <a:schemeClr val="bg1">
              <a:alpha val="64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2"/>
                </a:solidFill>
                <a:latin typeface="Swiss 721 Condensed" panose="02000506040000020004" pitchFamily="2" charset="0"/>
              </a:rPr>
              <a:t>JONAH 2:3</a:t>
            </a:r>
          </a:p>
          <a:p>
            <a:pPr algn="ctr"/>
            <a:r>
              <a:rPr lang="en-US" sz="54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For You cast me into the deep, into the heart of the seas, and the floods surrounded me; all Your billows and Your waves passed over me.</a:t>
            </a:r>
            <a:endParaRPr lang="en-US" sz="5400" b="1" dirty="0" smtClean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68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4" y="247135"/>
            <a:ext cx="8896865" cy="3416320"/>
          </a:xfrm>
          <a:prstGeom prst="rect">
            <a:avLst/>
          </a:prstGeom>
          <a:solidFill>
            <a:schemeClr val="bg1">
              <a:alpha val="64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2"/>
                </a:solidFill>
                <a:latin typeface="Swiss 721 Condensed" panose="02000506040000020004" pitchFamily="2" charset="0"/>
              </a:rPr>
              <a:t>JONAH 2:4</a:t>
            </a:r>
          </a:p>
          <a:p>
            <a:pPr algn="ctr"/>
            <a:r>
              <a:rPr lang="en-US" sz="54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Then I said, ‘I have been cast out of Your sight; yet I will look again toward Your holy temple.’</a:t>
            </a:r>
            <a:endParaRPr lang="en-US" sz="5400" b="1" dirty="0" smtClean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31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4" y="247135"/>
            <a:ext cx="8896865" cy="4247317"/>
          </a:xfrm>
          <a:prstGeom prst="rect">
            <a:avLst/>
          </a:prstGeom>
          <a:solidFill>
            <a:schemeClr val="bg1">
              <a:alpha val="64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2"/>
                </a:solidFill>
                <a:latin typeface="Swiss 721 Condensed" panose="02000506040000020004" pitchFamily="2" charset="0"/>
              </a:rPr>
              <a:t>JONAH 2:5</a:t>
            </a:r>
          </a:p>
          <a:p>
            <a:pPr algn="ctr"/>
            <a:r>
              <a:rPr lang="en-US" sz="54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The waters surrounded me, even to my soul; the deep closed around me; weeds were wrapped around my head.</a:t>
            </a:r>
            <a:endParaRPr lang="en-US" sz="5400" b="1" dirty="0" smtClean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34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804" y="247135"/>
            <a:ext cx="8896865" cy="5078313"/>
          </a:xfrm>
          <a:prstGeom prst="rect">
            <a:avLst/>
          </a:prstGeom>
          <a:solidFill>
            <a:schemeClr val="bg1">
              <a:alpha val="64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2"/>
                </a:solidFill>
                <a:latin typeface="Swiss 721 Condensed" panose="02000506040000020004" pitchFamily="2" charset="0"/>
              </a:rPr>
              <a:t>JONAH 2:6</a:t>
            </a:r>
          </a:p>
          <a:p>
            <a:pPr algn="ctr"/>
            <a:r>
              <a:rPr lang="en-US" sz="5400" b="1" dirty="0" smtClean="0">
                <a:solidFill>
                  <a:srgbClr val="00477B"/>
                </a:solidFill>
                <a:latin typeface="Swiss 721 Condensed" panose="02000506040000020004" pitchFamily="2" charset="0"/>
              </a:rPr>
              <a:t>I went down to the moorings of the mountains; the earth with its bars closed behind me forever; yet You have brought up my life from the pit, O Lord, my God.</a:t>
            </a:r>
            <a:endParaRPr lang="en-US" sz="5400" b="1" dirty="0" smtClean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86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358</Words>
  <Application>Microsoft Office PowerPoint</Application>
  <PresentationFormat>On-screen Show (4:3)</PresentationFormat>
  <Paragraphs>36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Swiss 721 Condensed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3</cp:revision>
  <dcterms:created xsi:type="dcterms:W3CDTF">2017-10-06T16:14:54Z</dcterms:created>
  <dcterms:modified xsi:type="dcterms:W3CDTF">2017-10-06T16:46:05Z</dcterms:modified>
</cp:coreProperties>
</file>