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1A9"/>
    <a:srgbClr val="0074CB"/>
    <a:srgbClr val="004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7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4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1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537B-AB0B-4629-8251-1E1E023A2B5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E419-A3BF-426E-89D6-D649BF88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6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24731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2:7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“When my soul fainted within me, I remembered the Lord; and my prayer went up to You, into Your holy temple.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3416320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2:4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Then I said, ‘I have been cast out of Your sight; yet I will look again toward Your holy temple.’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24731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2:9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But I will sacrifice to You with the voice of thanksgiving; I will pay what I have vowed. Salvation is of the Lord.”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24731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PSALM 51:17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 sacrifices of God are a broken spirit, a broken and a contrite heart – These, O God, You will not despise.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3416320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2:10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So the Lord spoke to the fish, and it vomited Jonah onto dry land.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524315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rgbClr val="00477B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Jonah </a:t>
            </a:r>
            <a:r>
              <a:rPr lang="en-US" sz="72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RESISTED</a:t>
            </a:r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 will of God.</a:t>
            </a:r>
          </a:p>
          <a:p>
            <a:pPr algn="ctr"/>
            <a:endParaRPr lang="en-US" sz="72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524315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rgbClr val="00477B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Jonah </a:t>
            </a:r>
            <a:r>
              <a:rPr lang="en-US" sz="72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REPENTS</a:t>
            </a:r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of his rebellion.</a:t>
            </a:r>
          </a:p>
          <a:p>
            <a:pPr algn="ctr"/>
            <a:endParaRPr lang="en-US" sz="72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524315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rgbClr val="00477B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Jonah is </a:t>
            </a:r>
            <a:r>
              <a:rPr lang="en-US" sz="72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REVIVED</a:t>
            </a:r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spiritually.</a:t>
            </a:r>
          </a:p>
          <a:p>
            <a:pPr algn="ctr"/>
            <a:endParaRPr lang="en-US" sz="72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524315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rgbClr val="00477B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Jonah </a:t>
            </a:r>
            <a:r>
              <a:rPr lang="en-US" sz="72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RE-ENLISTS</a:t>
            </a:r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in God’s service.</a:t>
            </a:r>
          </a:p>
          <a:p>
            <a:pPr algn="ctr"/>
            <a:endParaRPr lang="en-US" sz="72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4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4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24731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1:17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Now the Lord had prepared a great fish to swallow Jonah. And Jonah was in the belly of the fish three days and three nights.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449"/>
            <a:ext cx="9155406" cy="495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2585323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2:1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Then Jonah prayed to the Lord his God from the fish’s belly.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5078313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2:2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And he said: “I cried out to the Lord because of my affliction, and He answered me. “Out of the belly of </a:t>
            </a:r>
            <a:r>
              <a:rPr lang="en-US" sz="5400" b="1" dirty="0" err="1" smtClean="0">
                <a:solidFill>
                  <a:srgbClr val="00477B"/>
                </a:solidFill>
                <a:latin typeface="Swiss 721 Condensed" panose="02000506040000020004" pitchFamily="2" charset="0"/>
              </a:rPr>
              <a:t>Sheol</a:t>
            </a:r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 I cried, and You heard my voice.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5078313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2:3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For You cast me into the deep, into the heart of the seas, and the floods surrounded me; all Your billows and Your waves passed over me.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3416320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2:4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Then I said, ‘I have been cast out of Your sight; yet I will look again toward Your holy temple.’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4247317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2:5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The waters surrounded me, even to my soul; the deep closed around me; weeds were wrapped around my head.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4" y="247135"/>
            <a:ext cx="8896865" cy="5078313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/>
                </a:solidFill>
                <a:latin typeface="Swiss 721 Condensed" panose="02000506040000020004" pitchFamily="2" charset="0"/>
              </a:rPr>
              <a:t>JONAH 2:6</a:t>
            </a:r>
          </a:p>
          <a:p>
            <a:pPr algn="ctr"/>
            <a:r>
              <a:rPr lang="en-US" sz="5400" b="1" dirty="0" smtClean="0">
                <a:solidFill>
                  <a:srgbClr val="00477B"/>
                </a:solidFill>
                <a:latin typeface="Swiss 721 Condensed" panose="02000506040000020004" pitchFamily="2" charset="0"/>
              </a:rPr>
              <a:t>I went down to the moorings of the mountains; the earth with its bars closed behind me forever; yet You have brought up my life from the pit, O Lord, my God.</a:t>
            </a:r>
            <a:endParaRPr lang="en-US" sz="5400" b="1" dirty="0" smtClean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358</Words>
  <Application>Microsoft Office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3</cp:revision>
  <dcterms:created xsi:type="dcterms:W3CDTF">2017-10-06T16:14:54Z</dcterms:created>
  <dcterms:modified xsi:type="dcterms:W3CDTF">2017-10-06T16:46:05Z</dcterms:modified>
</cp:coreProperties>
</file>