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0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72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010D0-DD33-4532-81C4-3A50FEB31D9E}" type="datetimeFigureOut">
              <a:rPr lang="en-US" smtClean="0"/>
              <a:t>10/13/2017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87E5F-4DB6-4009-B747-1252EA938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5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010D0-DD33-4532-81C4-3A50FEB31D9E}" type="datetimeFigureOut">
              <a:rPr lang="en-US" smtClean="0"/>
              <a:t>10/13/2017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87E5F-4DB6-4009-B747-1252EA938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066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010D0-DD33-4532-81C4-3A50FEB31D9E}" type="datetimeFigureOut">
              <a:rPr lang="en-US" smtClean="0"/>
              <a:t>10/13/2017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87E5F-4DB6-4009-B747-1252EA938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575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010D0-DD33-4532-81C4-3A50FEB31D9E}" type="datetimeFigureOut">
              <a:rPr lang="en-US" smtClean="0"/>
              <a:t>10/13/2017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87E5F-4DB6-4009-B747-1252EA938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056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010D0-DD33-4532-81C4-3A50FEB31D9E}" type="datetimeFigureOut">
              <a:rPr lang="en-US" smtClean="0"/>
              <a:t>10/13/2017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87E5F-4DB6-4009-B747-1252EA938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912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010D0-DD33-4532-81C4-3A50FEB31D9E}" type="datetimeFigureOut">
              <a:rPr lang="en-US" smtClean="0"/>
              <a:t>10/13/2017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87E5F-4DB6-4009-B747-1252EA938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313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010D0-DD33-4532-81C4-3A50FEB31D9E}" type="datetimeFigureOut">
              <a:rPr lang="en-US" smtClean="0"/>
              <a:t>10/13/2017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87E5F-4DB6-4009-B747-1252EA938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854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010D0-DD33-4532-81C4-3A50FEB31D9E}" type="datetimeFigureOut">
              <a:rPr lang="en-US" smtClean="0"/>
              <a:t>10/13/2017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87E5F-4DB6-4009-B747-1252EA938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87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010D0-DD33-4532-81C4-3A50FEB31D9E}" type="datetimeFigureOut">
              <a:rPr lang="en-US" smtClean="0"/>
              <a:t>10/13/2017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87E5F-4DB6-4009-B747-1252EA938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857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010D0-DD33-4532-81C4-3A50FEB31D9E}" type="datetimeFigureOut">
              <a:rPr lang="en-US" smtClean="0"/>
              <a:t>10/13/2017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87E5F-4DB6-4009-B747-1252EA938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572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010D0-DD33-4532-81C4-3A50FEB31D9E}" type="datetimeFigureOut">
              <a:rPr lang="en-US" smtClean="0"/>
              <a:t>10/13/2017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87E5F-4DB6-4009-B747-1252EA938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90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1010D0-DD33-4532-81C4-3A50FEB31D9E}" type="datetimeFigureOut">
              <a:rPr lang="en-US" smtClean="0"/>
              <a:t>10/13/2017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987E5F-4DB6-4009-B747-1252EA938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809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4757" y="4357817"/>
            <a:ext cx="8905103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dirty="0" smtClean="0">
                <a:solidFill>
                  <a:srgbClr val="FDF0C4"/>
                </a:solidFill>
                <a:latin typeface="Rage Italic" panose="03070502040507070304" pitchFamily="66" charset="0"/>
              </a:rPr>
              <a:t>Second</a:t>
            </a:r>
            <a:r>
              <a:rPr lang="en-US" sz="11500" dirty="0" smtClean="0">
                <a:solidFill>
                  <a:srgbClr val="FDF0C4"/>
                </a:solidFill>
                <a:latin typeface="Guld Script PERSONAL USE ONLY" pitchFamily="2" charset="0"/>
              </a:rPr>
              <a:t> </a:t>
            </a:r>
            <a:r>
              <a:rPr lang="en-US" sz="11500" dirty="0" smtClean="0">
                <a:solidFill>
                  <a:srgbClr val="FDF0C4"/>
                </a:solidFill>
                <a:latin typeface="Rage Italic" panose="03070502040507070304" pitchFamily="66" charset="0"/>
              </a:rPr>
              <a:t>Chances</a:t>
            </a:r>
            <a:endParaRPr lang="en-US" sz="11500" dirty="0">
              <a:solidFill>
                <a:srgbClr val="FDF0C4"/>
              </a:solidFill>
              <a:latin typeface="Rage Italic" panose="030705020405070703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57385" y="5388868"/>
            <a:ext cx="29409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rgbClr val="FDF0C4"/>
                </a:solidFill>
                <a:latin typeface="Californian FB" panose="0207040306080B030204" pitchFamily="18" charset="0"/>
              </a:rPr>
              <a:t>Jonah 3:1-4</a:t>
            </a:r>
            <a:endParaRPr lang="en-US" sz="4800" dirty="0">
              <a:solidFill>
                <a:srgbClr val="FDF0C4"/>
              </a:solidFill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7873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4757" y="181232"/>
            <a:ext cx="883096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chemeClr val="accent4"/>
                </a:solidFill>
                <a:latin typeface="Californian FB" panose="0207040306080B030204" pitchFamily="18" charset="0"/>
              </a:rPr>
              <a:t>JONAH 3:4</a:t>
            </a:r>
          </a:p>
          <a:p>
            <a:pPr algn="r"/>
            <a:r>
              <a:rPr lang="en-US" sz="5400" dirty="0" smtClean="0">
                <a:solidFill>
                  <a:schemeClr val="bg1"/>
                </a:solidFill>
                <a:latin typeface="Californian FB" panose="0207040306080B030204" pitchFamily="18" charset="0"/>
              </a:rPr>
              <a:t>And Jonah began to enter the city on the first day’s walk. Then he cried out and said, “Yet forty days, and Nineveh shall be overthrown!”</a:t>
            </a:r>
            <a:endParaRPr lang="en-US" sz="5400" dirty="0">
              <a:solidFill>
                <a:schemeClr val="bg1"/>
              </a:solidFill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8630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4757" y="181232"/>
            <a:ext cx="883096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chemeClr val="accent4"/>
                </a:solidFill>
                <a:latin typeface="Californian FB" panose="0207040306080B030204" pitchFamily="18" charset="0"/>
              </a:rPr>
              <a:t>PSALM 119:71</a:t>
            </a:r>
          </a:p>
          <a:p>
            <a:pPr algn="ctr"/>
            <a:r>
              <a:rPr lang="en-US" sz="5400" dirty="0" smtClean="0">
                <a:solidFill>
                  <a:schemeClr val="bg1"/>
                </a:solidFill>
                <a:latin typeface="Californian FB" panose="0207040306080B030204" pitchFamily="18" charset="0"/>
              </a:rPr>
              <a:t>It is good for me that I have been afflicted, that I may learn Your statutes. </a:t>
            </a:r>
            <a:endParaRPr lang="en-US" sz="5400" dirty="0">
              <a:solidFill>
                <a:schemeClr val="bg1"/>
              </a:solidFill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9853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4757" y="4357817"/>
            <a:ext cx="8905103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dirty="0" smtClean="0">
                <a:solidFill>
                  <a:srgbClr val="FDF0C4"/>
                </a:solidFill>
                <a:latin typeface="Rage Italic" panose="03070502040507070304" pitchFamily="66" charset="0"/>
              </a:rPr>
              <a:t>Second</a:t>
            </a:r>
            <a:r>
              <a:rPr lang="en-US" sz="11500" dirty="0" smtClean="0">
                <a:solidFill>
                  <a:srgbClr val="FDF0C4"/>
                </a:solidFill>
                <a:latin typeface="Guld Script PERSONAL USE ONLY" pitchFamily="2" charset="0"/>
              </a:rPr>
              <a:t> </a:t>
            </a:r>
            <a:r>
              <a:rPr lang="en-US" sz="11500" dirty="0" smtClean="0">
                <a:solidFill>
                  <a:srgbClr val="FDF0C4"/>
                </a:solidFill>
                <a:latin typeface="Rage Italic" panose="03070502040507070304" pitchFamily="66" charset="0"/>
              </a:rPr>
              <a:t>Chances</a:t>
            </a:r>
            <a:endParaRPr lang="en-US" sz="11500" dirty="0">
              <a:solidFill>
                <a:srgbClr val="FDF0C4"/>
              </a:solidFill>
              <a:latin typeface="Rage Italic" panose="030705020405070703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57385" y="5388868"/>
            <a:ext cx="29409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rgbClr val="FDF0C4"/>
                </a:solidFill>
                <a:latin typeface="Californian FB" panose="0207040306080B030204" pitchFamily="18" charset="0"/>
              </a:rPr>
              <a:t>Jonah 3:1-4</a:t>
            </a:r>
            <a:endParaRPr lang="en-US" sz="4800" dirty="0">
              <a:solidFill>
                <a:srgbClr val="FDF0C4"/>
              </a:solidFill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5572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4757" y="181232"/>
            <a:ext cx="883096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chemeClr val="accent4"/>
                </a:solidFill>
                <a:latin typeface="Californian FB" panose="0207040306080B030204" pitchFamily="18" charset="0"/>
              </a:rPr>
              <a:t>JONAH 2:8</a:t>
            </a:r>
          </a:p>
          <a:p>
            <a:pPr algn="ctr"/>
            <a:r>
              <a:rPr lang="en-US" sz="5400" dirty="0" smtClean="0">
                <a:solidFill>
                  <a:schemeClr val="bg1"/>
                </a:solidFill>
                <a:latin typeface="Californian FB" panose="0207040306080B030204" pitchFamily="18" charset="0"/>
              </a:rPr>
              <a:t>“Those who regard worthless idols forsake their own mercy.</a:t>
            </a:r>
            <a:endParaRPr lang="en-US" sz="5400" dirty="0">
              <a:solidFill>
                <a:schemeClr val="bg1"/>
              </a:solidFill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126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4757" y="181232"/>
            <a:ext cx="883096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chemeClr val="accent4"/>
                </a:solidFill>
                <a:latin typeface="Californian FB" panose="0207040306080B030204" pitchFamily="18" charset="0"/>
              </a:rPr>
              <a:t>JONAH 2:9</a:t>
            </a:r>
          </a:p>
          <a:p>
            <a:pPr algn="ctr"/>
            <a:r>
              <a:rPr lang="en-US" sz="5400" dirty="0" smtClean="0">
                <a:solidFill>
                  <a:schemeClr val="bg1"/>
                </a:solidFill>
                <a:latin typeface="Californian FB" panose="0207040306080B030204" pitchFamily="18" charset="0"/>
              </a:rPr>
              <a:t>But I will sacrifice to You with the voice of thanksgiving; I will pay what I have vowed. Salvation is of the Lord.”</a:t>
            </a:r>
            <a:endParaRPr lang="en-US" sz="5400" dirty="0">
              <a:solidFill>
                <a:schemeClr val="bg1"/>
              </a:solidFill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6825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4757" y="181232"/>
            <a:ext cx="883096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chemeClr val="accent4"/>
                </a:solidFill>
                <a:latin typeface="Californian FB" panose="0207040306080B030204" pitchFamily="18" charset="0"/>
              </a:rPr>
              <a:t>JONAH 2:10</a:t>
            </a:r>
          </a:p>
          <a:p>
            <a:pPr algn="ctr"/>
            <a:r>
              <a:rPr lang="en-US" sz="5400" dirty="0" smtClean="0">
                <a:solidFill>
                  <a:schemeClr val="bg1"/>
                </a:solidFill>
                <a:latin typeface="Californian FB" panose="0207040306080B030204" pitchFamily="18" charset="0"/>
              </a:rPr>
              <a:t>So the Lord spoke to the fish, and it vomited Jonah onto dry land.</a:t>
            </a:r>
            <a:endParaRPr lang="en-US" sz="5400" dirty="0">
              <a:solidFill>
                <a:schemeClr val="bg1"/>
              </a:solidFill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2774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4757" y="181232"/>
            <a:ext cx="883096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chemeClr val="accent4"/>
                </a:solidFill>
                <a:latin typeface="Californian FB" panose="0207040306080B030204" pitchFamily="18" charset="0"/>
              </a:rPr>
              <a:t>JONAH 3:1</a:t>
            </a:r>
          </a:p>
          <a:p>
            <a:pPr algn="ctr"/>
            <a:r>
              <a:rPr lang="en-US" sz="5400" dirty="0" smtClean="0">
                <a:solidFill>
                  <a:schemeClr val="bg1"/>
                </a:solidFill>
                <a:latin typeface="Californian FB" panose="0207040306080B030204" pitchFamily="18" charset="0"/>
              </a:rPr>
              <a:t>Now the word of the Lord came to Jonah the second time, saying, </a:t>
            </a:r>
            <a:endParaRPr lang="en-US" sz="5400" dirty="0">
              <a:solidFill>
                <a:schemeClr val="bg1"/>
              </a:solidFill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9645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4757" y="181232"/>
            <a:ext cx="883096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chemeClr val="accent4"/>
                </a:solidFill>
                <a:latin typeface="Californian FB" panose="0207040306080B030204" pitchFamily="18" charset="0"/>
              </a:rPr>
              <a:t>JOHN 5:14</a:t>
            </a:r>
          </a:p>
          <a:p>
            <a:pPr algn="r"/>
            <a:r>
              <a:rPr lang="en-US" sz="5400" dirty="0" smtClean="0">
                <a:solidFill>
                  <a:schemeClr val="bg1"/>
                </a:solidFill>
                <a:latin typeface="Californian FB" panose="0207040306080B030204" pitchFamily="18" charset="0"/>
              </a:rPr>
              <a:t>Afterward Jesus found him in the temple, and said to him, “See, you have been made well. Sin no more, lest a worse thing  come upon you.”</a:t>
            </a:r>
            <a:endParaRPr lang="en-US" sz="5400" dirty="0">
              <a:solidFill>
                <a:schemeClr val="bg1"/>
              </a:solidFill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6391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4757" y="181232"/>
            <a:ext cx="883096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chemeClr val="accent4"/>
                </a:solidFill>
                <a:latin typeface="Californian FB" panose="0207040306080B030204" pitchFamily="18" charset="0"/>
              </a:rPr>
              <a:t>JONAH 3:2</a:t>
            </a:r>
          </a:p>
          <a:p>
            <a:pPr algn="ctr"/>
            <a:r>
              <a:rPr lang="en-US" sz="5400" dirty="0" smtClean="0">
                <a:solidFill>
                  <a:schemeClr val="bg1"/>
                </a:solidFill>
                <a:latin typeface="Californian FB" panose="0207040306080B030204" pitchFamily="18" charset="0"/>
              </a:rPr>
              <a:t>“Arise, go to Nineveh, that great city, and preach to it the message that I tell you.”</a:t>
            </a:r>
            <a:endParaRPr lang="en-US" sz="5400" dirty="0">
              <a:solidFill>
                <a:schemeClr val="bg1"/>
              </a:solidFill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9250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31542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4757" y="181232"/>
            <a:ext cx="8830962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chemeClr val="accent4"/>
                </a:solidFill>
                <a:latin typeface="Californian FB" panose="0207040306080B030204" pitchFamily="18" charset="0"/>
              </a:rPr>
              <a:t>JONAH 3:3</a:t>
            </a:r>
          </a:p>
          <a:p>
            <a:pPr algn="r"/>
            <a:r>
              <a:rPr lang="en-US" sz="5400" dirty="0" smtClean="0">
                <a:solidFill>
                  <a:schemeClr val="bg1"/>
                </a:solidFill>
                <a:latin typeface="Californian FB" panose="0207040306080B030204" pitchFamily="18" charset="0"/>
              </a:rPr>
              <a:t>So Jonah arose and went to Nineveh, according to the word of the Lord. Now Nineveh was an exceedingly    great city, a three-day</a:t>
            </a:r>
          </a:p>
          <a:p>
            <a:pPr algn="r"/>
            <a:r>
              <a:rPr lang="en-US" sz="5400" dirty="0">
                <a:solidFill>
                  <a:schemeClr val="bg1"/>
                </a:solidFill>
                <a:latin typeface="Californian FB" panose="0207040306080B030204" pitchFamily="18" charset="0"/>
              </a:rPr>
              <a:t>j</a:t>
            </a:r>
            <a:r>
              <a:rPr lang="en-US" sz="5400" dirty="0" smtClean="0">
                <a:solidFill>
                  <a:schemeClr val="bg1"/>
                </a:solidFill>
                <a:latin typeface="Californian FB" panose="0207040306080B030204" pitchFamily="18" charset="0"/>
              </a:rPr>
              <a:t>ourney in extent.</a:t>
            </a:r>
            <a:endParaRPr lang="en-US" sz="5400" dirty="0">
              <a:solidFill>
                <a:schemeClr val="bg1"/>
              </a:solidFill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1117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114</TotalTime>
  <Words>229</Words>
  <Application>Microsoft Office PowerPoint</Application>
  <PresentationFormat>On-screen Show (4:3)</PresentationFormat>
  <Paragraphs>23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Californian FB</vt:lpstr>
      <vt:lpstr>Guld Script PERSONAL USE ONLY</vt:lpstr>
      <vt:lpstr>Rage Italic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Heather Seifert</dc:creator>
  <cp:lastModifiedBy>Heather Seifert</cp:lastModifiedBy>
  <cp:revision>5</cp:revision>
  <dcterms:created xsi:type="dcterms:W3CDTF">2017-10-13T14:02:11Z</dcterms:created>
  <dcterms:modified xsi:type="dcterms:W3CDTF">2017-10-13T15:57:04Z</dcterms:modified>
</cp:coreProperties>
</file>