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0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47C1B-0244-463B-8FF0-B417C9F6AB4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CD7F-A1DF-48B5-94D9-60F4AEBE4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69" y="691978"/>
            <a:ext cx="8773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Running from service is always the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WRONG</a:t>
            </a:r>
            <a:r>
              <a:rPr lang="en-US" sz="8000" b="1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DIRECTION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" y="1759992"/>
            <a:ext cx="8967781" cy="30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69" y="691978"/>
            <a:ext cx="8773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Running always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COSTS</a:t>
            </a:r>
            <a:r>
              <a:rPr lang="en-US" sz="8000" b="1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more than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you plan.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022">
            <a:off x="2251307" y="271621"/>
            <a:ext cx="3982559" cy="63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69" y="691978"/>
            <a:ext cx="8773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Satan will always arrange a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RIDE</a:t>
            </a:r>
            <a:r>
              <a:rPr lang="en-US" sz="8000" b="1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away from God.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7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81232"/>
            <a:ext cx="8748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JONAH 1:1-3</a:t>
            </a:r>
          </a:p>
          <a:p>
            <a:pPr algn="ctr"/>
            <a:r>
              <a:rPr lang="en-US" sz="5400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1. </a:t>
            </a:r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Now the word of the Lord came to Jonah the son of </a:t>
            </a:r>
            <a:r>
              <a:rPr lang="en-US" sz="5400" dirty="0" err="1" smtClean="0">
                <a:solidFill>
                  <a:schemeClr val="bg1"/>
                </a:solidFill>
                <a:latin typeface="Swiss 721 Condensed" panose="02000506040000020004" pitchFamily="2" charset="0"/>
              </a:rPr>
              <a:t>Amittai</a:t>
            </a:r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, saying, </a:t>
            </a:r>
            <a:endParaRPr lang="en-US" sz="5400" dirty="0">
              <a:solidFill>
                <a:schemeClr val="accent4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81232"/>
            <a:ext cx="8748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JONAH 1:1-3</a:t>
            </a:r>
          </a:p>
          <a:p>
            <a:pPr algn="ctr"/>
            <a:r>
              <a:rPr lang="en-US" sz="5400" dirty="0">
                <a:solidFill>
                  <a:schemeClr val="accent4"/>
                </a:solidFill>
                <a:latin typeface="Swiss 721 Condensed" panose="02000506040000020004" pitchFamily="2" charset="0"/>
              </a:rPr>
              <a:t>2</a:t>
            </a:r>
            <a:r>
              <a:rPr lang="en-US" sz="5400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. </a:t>
            </a:r>
            <a:r>
              <a:rPr lang="en-US" sz="54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“Arise, go to Nineveh, that great city, and cry out against it; for their wickedness has come up before Me.”</a:t>
            </a:r>
            <a:endParaRPr lang="en-US" sz="5400" dirty="0">
              <a:solidFill>
                <a:schemeClr val="accent4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3" y="0"/>
            <a:ext cx="899571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JONAH 1:1-3</a:t>
            </a:r>
          </a:p>
          <a:p>
            <a:pPr algn="ctr"/>
            <a:r>
              <a:rPr lang="en-US" sz="5200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3. </a:t>
            </a:r>
            <a:r>
              <a:rPr lang="en-US" sz="52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But Jonah arose to flee to </a:t>
            </a:r>
            <a:r>
              <a:rPr lang="en-US" sz="5200" dirty="0" err="1" smtClean="0">
                <a:solidFill>
                  <a:schemeClr val="bg1"/>
                </a:solidFill>
                <a:latin typeface="Swiss 721 Condensed" panose="02000506040000020004" pitchFamily="2" charset="0"/>
              </a:rPr>
              <a:t>Tarshish</a:t>
            </a:r>
            <a:r>
              <a:rPr lang="en-US" sz="52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 from the presence of the Lord. He went down to Joppa, and found a ship going to </a:t>
            </a:r>
            <a:r>
              <a:rPr lang="en-US" sz="5200" dirty="0" err="1" smtClean="0">
                <a:solidFill>
                  <a:schemeClr val="bg1"/>
                </a:solidFill>
                <a:latin typeface="Swiss 721 Condensed" panose="02000506040000020004" pitchFamily="2" charset="0"/>
              </a:rPr>
              <a:t>Tarshish</a:t>
            </a:r>
            <a:r>
              <a:rPr lang="en-US" sz="52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; so he paid the fare, and went down into it, to go with them to </a:t>
            </a:r>
            <a:r>
              <a:rPr lang="en-US" sz="5200" dirty="0" err="1" smtClean="0">
                <a:solidFill>
                  <a:schemeClr val="bg1"/>
                </a:solidFill>
                <a:latin typeface="Swiss 721 Condensed" panose="02000506040000020004" pitchFamily="2" charset="0"/>
              </a:rPr>
              <a:t>Tarshish</a:t>
            </a:r>
            <a:r>
              <a:rPr lang="en-US" sz="52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 from the presence of the Lord.</a:t>
            </a:r>
            <a:endParaRPr lang="en-US" sz="5200" dirty="0">
              <a:solidFill>
                <a:schemeClr val="accent4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988540"/>
            <a:ext cx="8773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God’s call was 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very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CLEAR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988540"/>
            <a:ext cx="8773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God’s call did not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HIDE</a:t>
            </a:r>
            <a:r>
              <a:rPr lang="en-US" sz="8000" b="1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REALITY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599"/>
            <a:ext cx="9170593" cy="4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988540"/>
            <a:ext cx="8773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God’s will did not promise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SAFETY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32" y="988540"/>
            <a:ext cx="8773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No one wins when God’s servants </a:t>
            </a:r>
            <a:r>
              <a:rPr lang="en-US" sz="8000" b="1" u="sng" dirty="0" smtClean="0">
                <a:solidFill>
                  <a:schemeClr val="accent4"/>
                </a:solidFill>
                <a:latin typeface="Swiss 721 Condensed" panose="02000506040000020004" pitchFamily="2" charset="0"/>
              </a:rPr>
              <a:t>RUN</a:t>
            </a:r>
            <a:r>
              <a:rPr lang="en-US" sz="8000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.</a:t>
            </a:r>
            <a:endParaRPr lang="en-US" sz="8000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162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2017-09-27T16:17:16Z</dcterms:created>
  <dcterms:modified xsi:type="dcterms:W3CDTF">2017-09-27T18:09:47Z</dcterms:modified>
</cp:coreProperties>
</file>