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87" r:id="rId6"/>
    <p:sldId id="288" r:id="rId7"/>
    <p:sldId id="261" r:id="rId8"/>
    <p:sldId id="264" r:id="rId9"/>
    <p:sldId id="289" r:id="rId10"/>
    <p:sldId id="266" r:id="rId11"/>
    <p:sldId id="267" r:id="rId12"/>
    <p:sldId id="268" r:id="rId13"/>
    <p:sldId id="269" r:id="rId14"/>
    <p:sldId id="270" r:id="rId15"/>
    <p:sldId id="29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1" r:id="rId24"/>
    <p:sldId id="293" r:id="rId25"/>
    <p:sldId id="292" r:id="rId26"/>
    <p:sldId id="294" r:id="rId27"/>
    <p:sldId id="295" r:id="rId28"/>
    <p:sldId id="296" r:id="rId29"/>
    <p:sldId id="297" r:id="rId30"/>
    <p:sldId id="298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Seifert" initials="HS" lastIdx="0" clrIdx="0">
    <p:extLst>
      <p:ext uri="{19B8F6BF-5375-455C-9EA6-DF929625EA0E}">
        <p15:presenceInfo xmlns:p15="http://schemas.microsoft.com/office/powerpoint/2012/main" userId="7e674dd7eb6d2f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6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3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C4B62-D66C-42C2-A616-B2D38491E81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357C-919F-463A-BE27-C3EE91E5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" y="1326292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COMFORT</a:t>
            </a:r>
            <a:endParaRPr lang="en-US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COMPASSION</a:t>
            </a:r>
            <a:endParaRPr lang="en-US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695271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__________________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" y="469556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Jonah 4:1-11</a:t>
            </a:r>
            <a:endParaRPr lang="en-US" sz="11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4:3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Therefore now, O Lord, please take my life from me, for it is better for me to die than to live!”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4:4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Then the Lord said, “Is it right for you to be angry?”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4:5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So Jonah went out of the city and sat on the east side of the city. There he made himself a shelter and sat under it in the shade, till he might see what would become of the city.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5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34" y="-409"/>
            <a:ext cx="4436533" cy="68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Even though he had received </a:t>
            </a:r>
            <a:r>
              <a:rPr lang="en-US" sz="72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MERCY,</a:t>
            </a:r>
            <a:r>
              <a:rPr lang="en-US" sz="72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he wanted God to </a:t>
            </a:r>
            <a:r>
              <a:rPr lang="en-US" sz="72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JUDGE</a:t>
            </a:r>
            <a:r>
              <a:rPr lang="en-US" sz="7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harshly.</a:t>
            </a:r>
            <a:endParaRPr lang="en-US" sz="72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4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0"/>
            <a:ext cx="88227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4:6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And the Lord God prepared a plant and made it come up over Jonah, that it might be shade for his head to deliver him from his misery. So Jonah was very grateful for the plant.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0"/>
            <a:ext cx="88227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4:7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But as morning dawned the next day God prepared a worm, and it so damaged the plant that it withered.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0"/>
            <a:ext cx="88227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4:8</a:t>
            </a:r>
          </a:p>
          <a:p>
            <a:pPr algn="ctr"/>
            <a:r>
              <a:rPr lang="en-US" sz="49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And it happened, when the sun arose, that God prepared a vehement east wind; and the sun beat on Jonah’s head, so that he grew faint. Then he wished death for himself, and said, “It is better for me to die than to live.”</a:t>
            </a:r>
            <a:endParaRPr lang="en-US" sz="49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0" y="0"/>
            <a:ext cx="73054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1067" y="753533"/>
            <a:ext cx="494453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Californian FB" panose="0207040306080B030204" pitchFamily="18" charset="0"/>
              </a:rPr>
              <a:t>Who </a:t>
            </a:r>
          </a:p>
          <a:p>
            <a:pPr algn="ctr"/>
            <a:r>
              <a:rPr lang="en-US" sz="11500" dirty="0" smtClean="0">
                <a:latin typeface="Californian FB" panose="0207040306080B030204" pitchFamily="18" charset="0"/>
              </a:rPr>
              <a:t>cares?</a:t>
            </a:r>
            <a:endParaRPr lang="en-US" sz="115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0"/>
            <a:ext cx="88227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4:9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Then God said to Jonah, “Is it right for you to be angry with the plant?” And he said “It is right for me to be angry, even to death!”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0"/>
            <a:ext cx="88227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4:10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But the Lord said, “You have had pity on the plant for which you have not labored, nor made it grow, which came up in a night and perished in a night.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0"/>
            <a:ext cx="88227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4:11</a:t>
            </a:r>
          </a:p>
          <a:p>
            <a:pPr algn="ctr"/>
            <a:r>
              <a:rPr lang="en-US" sz="5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And should I not pity Nineveh, that great city, in which are more than one hundred and twenty thousand persons who cannot discern between their right hand and their left – and much livestock?</a:t>
            </a:r>
            <a:endParaRPr lang="en-US" sz="52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Jonah cares more for his </a:t>
            </a:r>
            <a:r>
              <a:rPr lang="en-US" sz="72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COMFORT</a:t>
            </a:r>
            <a:r>
              <a:rPr lang="en-US" sz="72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than Nineveh’s </a:t>
            </a:r>
            <a:r>
              <a:rPr lang="en-US" sz="72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JUDGMENT</a:t>
            </a:r>
            <a:r>
              <a:rPr lang="en-US" sz="7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.</a:t>
            </a:r>
            <a:endParaRPr lang="en-US" sz="72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Jonah was more concerned for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a </a:t>
            </a:r>
            <a:r>
              <a:rPr lang="en-US" sz="72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PLANT</a:t>
            </a:r>
            <a:r>
              <a:rPr lang="en-US" sz="72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than </a:t>
            </a:r>
            <a:r>
              <a:rPr lang="en-US" sz="72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PEOPLE</a:t>
            </a:r>
            <a:r>
              <a:rPr lang="en-US" sz="72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.</a:t>
            </a:r>
            <a:endParaRPr lang="en-US" sz="72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God is</a:t>
            </a:r>
          </a:p>
          <a:p>
            <a:pPr algn="ctr"/>
            <a:r>
              <a:rPr lang="en-US" sz="80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UNSELFISH</a:t>
            </a:r>
            <a:r>
              <a:rPr lang="en-US" sz="8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with His grace.</a:t>
            </a:r>
            <a:endParaRPr lang="en-US" sz="8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God is gracious 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to </a:t>
            </a:r>
            <a:r>
              <a:rPr lang="en-US" sz="80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ALL</a:t>
            </a:r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.</a:t>
            </a:r>
            <a:endParaRPr lang="en-US" sz="8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God is </a:t>
            </a:r>
            <a:r>
              <a:rPr lang="en-US" sz="80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SOVEREIGN</a:t>
            </a:r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.</a:t>
            </a:r>
            <a:endParaRPr lang="en-US" sz="8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God </a:t>
            </a:r>
            <a:r>
              <a:rPr lang="en-US" sz="80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PUNISHES</a:t>
            </a:r>
            <a:r>
              <a:rPr lang="en-US" sz="8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rebellion.</a:t>
            </a:r>
            <a:endParaRPr lang="en-US" sz="8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3:9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Who can tell if God will turn and relent, and turn away from His fierce anger, so that we may not perish?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God wants His people to be </a:t>
            </a:r>
            <a:r>
              <a:rPr lang="en-US" sz="80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LOVING</a:t>
            </a:r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.</a:t>
            </a:r>
            <a:endParaRPr lang="en-US" sz="8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" y="1326292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COMFORT</a:t>
            </a:r>
            <a:endParaRPr lang="en-US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COMPASSION</a:t>
            </a:r>
            <a:endParaRPr lang="en-US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695271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__________________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" y="469556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Jonah 4:1-11</a:t>
            </a:r>
            <a:endParaRPr lang="en-US" sz="11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3:10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Then God saw their works, that they turned from their evil way; and God relented from the disaster that He had said He would bring upon them, and He did not do it.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God turns </a:t>
            </a:r>
          </a:p>
          <a:p>
            <a:pPr algn="ctr"/>
            <a:r>
              <a:rPr lang="en-US" sz="80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FROM</a:t>
            </a:r>
            <a:r>
              <a:rPr lang="en-US" sz="8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anger.</a:t>
            </a:r>
            <a:endParaRPr lang="en-US" sz="8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Jonah turns</a:t>
            </a:r>
          </a:p>
          <a:p>
            <a:pPr algn="ctr"/>
            <a:r>
              <a:rPr lang="en-US" sz="80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TO</a:t>
            </a:r>
            <a:r>
              <a:rPr lang="en-US" sz="8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anger.</a:t>
            </a:r>
            <a:endParaRPr lang="en-US" sz="8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4:1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But it displeased Jonah exceedingly, and he became angry.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-5417"/>
            <a:ext cx="88227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JONAH 4:2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So he prayed to the Lord, and said, “Ah, Lord, was not this what I said when I was still in my country? Therefore I fled previously to </a:t>
            </a:r>
            <a:r>
              <a:rPr lang="en-US" sz="4400" dirty="0" err="1" smtClean="0">
                <a:solidFill>
                  <a:schemeClr val="bg1"/>
                </a:solidFill>
                <a:latin typeface="Calisto MT" panose="02040603050505030304" pitchFamily="18" charset="0"/>
              </a:rPr>
              <a:t>Tarshish</a:t>
            </a:r>
            <a:r>
              <a:rPr lang="en-US" sz="4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; for I know that You are a gracious and merciful God, slow to anger and abundant in lovingkindness, One who relents from doing harm.</a:t>
            </a:r>
            <a:endParaRPr lang="en-US" sz="4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140043"/>
            <a:ext cx="88227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80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OBJECT</a:t>
            </a:r>
            <a:r>
              <a:rPr lang="en-US" sz="8000" b="1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of God’s compassion had </a:t>
            </a:r>
          </a:p>
          <a:p>
            <a:pPr algn="ctr"/>
            <a:r>
              <a:rPr lang="en-US" sz="8000" b="1" u="sng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NO</a:t>
            </a:r>
            <a:r>
              <a:rPr lang="en-US" sz="8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compassion.</a:t>
            </a:r>
            <a:endParaRPr lang="en-US" sz="8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562</Words>
  <Application>Microsoft Office PowerPoint</Application>
  <PresentationFormat>On-screen Show (4:3)</PresentationFormat>
  <Paragraphs>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Californian FB</vt:lpstr>
      <vt:lpstr>Calisto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7</cp:revision>
  <dcterms:created xsi:type="dcterms:W3CDTF">2017-10-20T15:09:34Z</dcterms:created>
  <dcterms:modified xsi:type="dcterms:W3CDTF">2017-10-20T16:00:05Z</dcterms:modified>
</cp:coreProperties>
</file>