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5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4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7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6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2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1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6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2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2C19F-059A-4D67-85C9-642FDEE50DF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FD0D5-115A-4E4D-859E-C4EDB0025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60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36822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Be </a:t>
            </a:r>
            <a:r>
              <a:rPr lang="en-US" sz="8000" b="1" u="sng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AVAILABLE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to Him.</a:t>
            </a:r>
            <a:endParaRPr lang="en-US" sz="80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8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3682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Be </a:t>
            </a:r>
            <a:r>
              <a:rPr lang="en-US" sz="8000" b="1" u="sng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AWARE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.</a:t>
            </a:r>
            <a:endParaRPr lang="en-US" sz="80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00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3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40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62" y="164443"/>
            <a:ext cx="7058824" cy="66070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64043" y="807308"/>
            <a:ext cx="515688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dirty="0" smtClean="0">
                <a:latin typeface="Swiss 721 Condensed" panose="02000506040000020004" pitchFamily="2" charset="0"/>
              </a:rPr>
              <a:t>???</a:t>
            </a:r>
            <a:endParaRPr lang="en-US" sz="239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33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23568"/>
            <a:ext cx="89462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JONAH 1:1-2</a:t>
            </a:r>
          </a:p>
          <a:p>
            <a:pPr algn="ctr"/>
            <a:r>
              <a:rPr lang="en-US" sz="5400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1.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Now the word of the Lord came to Jonah the son of </a:t>
            </a:r>
            <a:r>
              <a:rPr lang="en-US" sz="5400" dirty="0" err="1" smtClean="0">
                <a:solidFill>
                  <a:schemeClr val="bg1"/>
                </a:solidFill>
                <a:latin typeface="Swiss 721 Condensed" panose="02000506040000020004" pitchFamily="2" charset="0"/>
              </a:rPr>
              <a:t>Amittai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, saying,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5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23568"/>
            <a:ext cx="89462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JONAH 1:1-2</a:t>
            </a:r>
          </a:p>
          <a:p>
            <a:pPr algn="ctr"/>
            <a:r>
              <a:rPr lang="en-US" sz="5400" dirty="0">
                <a:solidFill>
                  <a:schemeClr val="accent4"/>
                </a:solidFill>
                <a:latin typeface="Swiss 721 Condensed" panose="02000506040000020004" pitchFamily="2" charset="0"/>
              </a:rPr>
              <a:t>2</a:t>
            </a:r>
            <a:r>
              <a:rPr lang="en-US" sz="5400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.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“Arise, go to Nineveh, that great city, and cry out against it; for their wickedness has come up before Me.”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95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36822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Be </a:t>
            </a:r>
            <a:r>
              <a:rPr lang="en-US" sz="8000" b="1" u="sng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ATTENTIVE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to 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 Word of God.</a:t>
            </a:r>
            <a:endParaRPr lang="en-US" sz="80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4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07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23568"/>
            <a:ext cx="89462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2 TIMOTHY 3:16-17</a:t>
            </a:r>
          </a:p>
          <a:p>
            <a:pPr algn="ctr"/>
            <a:r>
              <a:rPr lang="en-US" sz="5400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16.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All Scripture is given by inspiration of God, and is profitable for doctrine, for reproof, for correction, for instruction in righteousness,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0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123568"/>
            <a:ext cx="89462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2 TIMOTHY 3:16-17</a:t>
            </a:r>
          </a:p>
          <a:p>
            <a:pPr algn="ctr"/>
            <a:r>
              <a:rPr lang="en-US" sz="5400" dirty="0" smtClean="0">
                <a:solidFill>
                  <a:schemeClr val="accent4"/>
                </a:solidFill>
                <a:latin typeface="Swiss 721 Condensed" panose="02000506040000020004" pitchFamily="2" charset="0"/>
              </a:rPr>
              <a:t>17.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that the man of God may be complete, thoroughly equipped for every good work.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6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119</Words>
  <Application>Microsoft Office PowerPoint</Application>
  <PresentationFormat>On-screen Show (4:3)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Swiss 721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5</cp:revision>
  <dcterms:created xsi:type="dcterms:W3CDTF">2017-09-27T15:56:39Z</dcterms:created>
  <dcterms:modified xsi:type="dcterms:W3CDTF">2017-09-27T16:12:39Z</dcterms:modified>
</cp:coreProperties>
</file>