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68A"/>
    <a:srgbClr val="E7C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1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9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6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6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2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8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3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D9446-3E7D-459F-88CB-C497FA259B7D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0C083-5A2E-41F7-9114-EC338365C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43483">
            <a:off x="-939560" y="3027293"/>
            <a:ext cx="92015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solidFill>
                  <a:srgbClr val="E7C256"/>
                </a:solidFill>
                <a:latin typeface="Varsity Playbook" pitchFamily="2" charset="0"/>
              </a:rPr>
              <a:t>OVERCOMING  FEAR</a:t>
            </a:r>
            <a:endParaRPr lang="en-US" sz="7500" dirty="0">
              <a:solidFill>
                <a:srgbClr val="E7C256"/>
              </a:solidFill>
              <a:latin typeface="Varsity Play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2:1-5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And I, brethren, when I came to you, did not come with excellence of speech or of wisdom declaring to you the testimony of God.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8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2:1-5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2</a:t>
            </a:r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For I determined not to know anything among you except Jesus Christ and Him crucified.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2:1-5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3.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 was with you in weakness, in fear, and in much trembling.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2:1-5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4</a:t>
            </a:r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And my speech and my preaching were not with persuasive words of human wisdom, but in demonstration of the Spirit and of power,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2:1-5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5.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that your faith should not be in the wisdom of men but in the power of God.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873211"/>
            <a:ext cx="84108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Fear can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CRIPPLE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us from serving the Lord.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John 20:19a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19.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Then, the same day at evening, being the first day of the week, when the doors were shut where the disciples were assembled, for fear of the Jews,…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873211"/>
            <a:ext cx="8410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Fear sometimes </a:t>
            </a: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is based on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LEGITIMATE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REASONS</a:t>
            </a:r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8984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Matthew 26:55</a:t>
            </a:r>
          </a:p>
          <a:p>
            <a:pPr algn="ctr"/>
            <a:r>
              <a:rPr lang="en-US" sz="5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In that hour Jesus said to the multitudes, “Have you come out, as against a robber, with swords and clubs to take Me? I sat daily with you, teaching in the temple, and you did not seize Me.</a:t>
            </a:r>
            <a:endParaRPr lang="en-US" sz="50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873211"/>
            <a:ext cx="8410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Realize Christ’s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PRESENCE</a:t>
            </a:r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873211"/>
            <a:ext cx="84108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Know this is </a:t>
            </a: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God’s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PLAN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to reach the lost.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John 20:21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21.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So Jesus said to them again, “Peace to you! As the Father has sent Me, I also send you.”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465" y="873211"/>
            <a:ext cx="85096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Remember God is at work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BEFORE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we are.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Acts 2:37-41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37.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Now when they heard this, they were cut to the heart, and said to Peter and the rest of the apostles, “Men and brethren, what shall we do?”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378941"/>
            <a:ext cx="897100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Acts 2:37-41</a:t>
            </a:r>
          </a:p>
          <a:p>
            <a:pPr algn="ctr"/>
            <a:r>
              <a:rPr lang="en-US" sz="52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38. </a:t>
            </a:r>
            <a:r>
              <a:rPr lang="en-US" sz="5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Then Peter said to them, “Repent, and let every one of you be baptized in the name of Jesus Christ for the remission of sins; and you shall receive the gift of the Holy Spirit.</a:t>
            </a:r>
            <a:endParaRPr lang="en-US" sz="52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Acts 2:37-41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39.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For the promise is to you and to your children, and to all who are afar off, as many as the Lord our God will call.”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Acts 2:37-41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40.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And with many other words he testified and exhorted them, saying, “Be saved from this perverse generation.”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Acts 2:37-41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41.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Then those who gladly received his word were baptized; and that day about three thousand souls were added to them.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465" y="873211"/>
            <a:ext cx="85096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Allow the </a:t>
            </a:r>
          </a:p>
          <a:p>
            <a:pPr algn="ctr"/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HOLY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SPIRIT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to guide you.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2:4-5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4.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And my speech and my preaching were not with persuasive words of human wisdom, but in demonstration of the Spirit and of power,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6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1 Corinthians 2:4-5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5</a:t>
            </a:r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that your faith should not be in the wisdom of men but in the power of God.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465" y="873211"/>
            <a:ext cx="85096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Letting Christ be Lord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EMPOWERS</a:t>
            </a:r>
            <a:endParaRPr lang="en-US" sz="8000" b="1" dirty="0" smtClean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our witness.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24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16" y="518984"/>
            <a:ext cx="89710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2 Timothy 1:7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7. </a:t>
            </a:r>
            <a:r>
              <a:rPr lang="en-US" sz="5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For God has not given us a spirit of fear, but of power and of love and of a sound mind.</a:t>
            </a:r>
            <a:endParaRPr lang="en-US" sz="5400" dirty="0">
              <a:solidFill>
                <a:srgbClr val="E7C25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43483">
            <a:off x="-939560" y="3027293"/>
            <a:ext cx="92015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solidFill>
                  <a:srgbClr val="E7C256"/>
                </a:solidFill>
                <a:latin typeface="Varsity Playbook" pitchFamily="2" charset="0"/>
              </a:rPr>
              <a:t>OVERCOMING  FEAR</a:t>
            </a:r>
            <a:endParaRPr lang="en-US" sz="7500" dirty="0">
              <a:solidFill>
                <a:srgbClr val="E7C256"/>
              </a:solidFill>
              <a:latin typeface="Varsity Play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8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8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4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873211"/>
            <a:ext cx="84108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2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Fear is</a:t>
            </a:r>
          </a:p>
          <a:p>
            <a:pPr algn="ctr"/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NORMAL</a:t>
            </a:r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873211"/>
            <a:ext cx="84108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Fear can teach </a:t>
            </a: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us to</a:t>
            </a:r>
            <a:r>
              <a:rPr lang="en-US" sz="8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DEPEND</a:t>
            </a:r>
            <a:r>
              <a:rPr lang="en-US" sz="8000" b="1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</a:p>
          <a:p>
            <a:pPr algn="ctr"/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on </a:t>
            </a:r>
            <a:r>
              <a:rPr lang="en-US" sz="8000" b="1" u="sng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GOD</a:t>
            </a:r>
            <a:r>
              <a:rPr lang="en-US" sz="8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n-US" sz="8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561</Words>
  <Application>Microsoft Office PowerPoint</Application>
  <PresentationFormat>On-screen Show (4:3)</PresentationFormat>
  <Paragraphs>60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Franklin Gothic Medium</vt:lpstr>
      <vt:lpstr>Varsity Playbook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Seifert</dc:creator>
  <cp:lastModifiedBy>Heather Seifert</cp:lastModifiedBy>
  <cp:revision>6</cp:revision>
  <dcterms:created xsi:type="dcterms:W3CDTF">2017-09-08T14:38:27Z</dcterms:created>
  <dcterms:modified xsi:type="dcterms:W3CDTF">2017-09-08T15:24:15Z</dcterms:modified>
</cp:coreProperties>
</file>