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3B2"/>
    <a:srgbClr val="DCC2A7"/>
    <a:srgbClr val="C0B7B2"/>
    <a:srgbClr val="F45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6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8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0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8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9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8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D9436-C717-487D-9E14-A4C64E97D191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83B92-A0B5-4408-8A22-A1BCBE595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1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63114"/>
            <a:ext cx="35669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LOOK</a:t>
            </a:r>
            <a:endParaRPr lang="en-US" sz="110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77017" y="2463114"/>
            <a:ext cx="35669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LIVE</a:t>
            </a:r>
            <a:endParaRPr lang="en-US" sz="110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2689656" y="2632390"/>
            <a:ext cx="3566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and</a:t>
            </a:r>
            <a:endParaRPr lang="en-US" sz="88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97212" y="4604952"/>
            <a:ext cx="4151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NUMBERS 21:4-9</a:t>
            </a:r>
            <a:endParaRPr lang="en-US" sz="4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5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4" y="1063698"/>
            <a:ext cx="88886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Discouragement can </a:t>
            </a:r>
          </a:p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get us to…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044" y="3414583"/>
            <a:ext cx="888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solidFill>
                  <a:schemeClr val="bg1"/>
                </a:solidFill>
                <a:latin typeface="Swiss 721 Condensed" panose="02000506040000020004" pitchFamily="2" charset="0"/>
              </a:rPr>
              <a:t>S</a:t>
            </a:r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AY</a:t>
            </a:r>
            <a:r>
              <a:rPr lang="en-US" sz="7200" dirty="0" smtClean="0">
                <a:latin typeface="Swiss 721 Condensed" panose="02000506040000020004" pitchFamily="2" charset="0"/>
              </a:rPr>
              <a:t> the wrong words.</a:t>
            </a:r>
          </a:p>
        </p:txBody>
      </p:sp>
    </p:spTree>
    <p:extLst>
      <p:ext uri="{BB962C8B-B14F-4D97-AF65-F5344CB8AC3E}">
        <p14:creationId xmlns:p14="http://schemas.microsoft.com/office/powerpoint/2010/main" val="86156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4" y="1063698"/>
            <a:ext cx="88886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Discouragement can </a:t>
            </a:r>
          </a:p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get us to…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044" y="3414583"/>
            <a:ext cx="888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ACT</a:t>
            </a:r>
            <a:r>
              <a:rPr lang="en-US" sz="7200" dirty="0" smtClean="0">
                <a:latin typeface="Swiss 721 Condensed" panose="02000506040000020004" pitchFamily="2" charset="0"/>
              </a:rPr>
              <a:t> in wrong ways.</a:t>
            </a:r>
          </a:p>
        </p:txBody>
      </p:sp>
    </p:spTree>
    <p:extLst>
      <p:ext uri="{BB962C8B-B14F-4D97-AF65-F5344CB8AC3E}">
        <p14:creationId xmlns:p14="http://schemas.microsoft.com/office/powerpoint/2010/main" val="14446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4" y="1063698"/>
            <a:ext cx="88886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Discouragement can </a:t>
            </a:r>
          </a:p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get us to…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044" y="3414583"/>
            <a:ext cx="888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THINK</a:t>
            </a:r>
            <a:r>
              <a:rPr lang="en-US" sz="7200" dirty="0" smtClean="0">
                <a:latin typeface="Swiss 721 Condensed" panose="02000506040000020004" pitchFamily="2" charset="0"/>
              </a:rPr>
              <a:t> wrong thoughts.</a:t>
            </a:r>
          </a:p>
        </p:txBody>
      </p:sp>
    </p:spTree>
    <p:extLst>
      <p:ext uri="{BB962C8B-B14F-4D97-AF65-F5344CB8AC3E}">
        <p14:creationId xmlns:p14="http://schemas.microsoft.com/office/powerpoint/2010/main" val="8166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20" y="1388075"/>
            <a:ext cx="8888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Swiss 721 Condensed" panose="02000506040000020004" pitchFamily="2" charset="0"/>
              </a:rPr>
              <a:t>Everyone is in</a:t>
            </a:r>
          </a:p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SPIRITUAL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WARFARE</a:t>
            </a:r>
            <a:r>
              <a:rPr lang="en-US" sz="7200" dirty="0" smtClean="0">
                <a:latin typeface="Swiss 721 Condensed" panose="0200050604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82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20" y="1388075"/>
            <a:ext cx="8888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Swiss 721 Condensed" panose="02000506040000020004" pitchFamily="2" charset="0"/>
              </a:rPr>
              <a:t>God knows exactly</a:t>
            </a:r>
          </a:p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WHERE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dirty="0" smtClean="0">
                <a:latin typeface="Swiss 721 Condensed" panose="02000506040000020004" pitchFamily="2" charset="0"/>
              </a:rPr>
              <a:t>we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ARE</a:t>
            </a:r>
            <a:r>
              <a:rPr lang="en-US" sz="7200" dirty="0" smtClean="0">
                <a:latin typeface="Swiss 721 Condensed" panose="0200050604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43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20" y="1388075"/>
            <a:ext cx="88886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Swiss 721 Condensed" panose="02000506040000020004" pitchFamily="2" charset="0"/>
              </a:rPr>
              <a:t>God is</a:t>
            </a:r>
          </a:p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ALWAYS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WITH</a:t>
            </a:r>
            <a:r>
              <a:rPr lang="en-US" sz="7200" dirty="0" smtClean="0"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dirty="0" smtClean="0">
                <a:latin typeface="Swiss 721 Condensed" panose="02000506040000020004" pitchFamily="2" charset="0"/>
              </a:rPr>
              <a:t>His children.</a:t>
            </a:r>
          </a:p>
        </p:txBody>
      </p:sp>
    </p:spTree>
    <p:extLst>
      <p:ext uri="{BB962C8B-B14F-4D97-AF65-F5344CB8AC3E}">
        <p14:creationId xmlns:p14="http://schemas.microsoft.com/office/powerpoint/2010/main" val="38827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6520" y="1388075"/>
            <a:ext cx="8888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Swiss 721 Condensed" panose="02000506040000020004" pitchFamily="2" charset="0"/>
              </a:rPr>
              <a:t>Hope comes when we</a:t>
            </a:r>
          </a:p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LOOK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dirty="0" smtClean="0">
                <a:latin typeface="Swiss 721 Condensed" panose="02000506040000020004" pitchFamily="2" charset="0"/>
              </a:rPr>
              <a:t>and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LIVE</a:t>
            </a:r>
            <a:r>
              <a:rPr lang="en-US" sz="7200" dirty="0" smtClean="0">
                <a:latin typeface="Swiss 721 Condensed" panose="0200050604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529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5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JOHN 3:14-17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14.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And as Moses lifted up the serpent in the wilderness, even so must the Son of Man be lifted up,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JOHN 3:14-17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15.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that whoever believes in Him should not perish but have eternal life.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84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4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JOHN 3:14-17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16.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God so loved the world that He gave His only begotten Son, that whoever believes in Him should not perish but have everlasting life.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JOHN 3:14-17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17.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God did not send His Son into the world to condemn the world, but that the world through Him might be saved.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8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2 CORINTHIANS 5:21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21.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He made Him who knew no sin to be sin for us, that we might become the righteousness of God in Him.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8" r="1171"/>
          <a:stretch/>
        </p:blipFill>
        <p:spPr>
          <a:xfrm>
            <a:off x="378940" y="326721"/>
            <a:ext cx="2545491" cy="25388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40" y="3486665"/>
            <a:ext cx="3132438" cy="31324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108" y="4870"/>
            <a:ext cx="3171563" cy="3171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81" y="1331162"/>
            <a:ext cx="3237473" cy="32374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443" y="4127334"/>
            <a:ext cx="3600228" cy="224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C3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06" y="-22654"/>
            <a:ext cx="6880654" cy="688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463114"/>
            <a:ext cx="35669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LOOK</a:t>
            </a:r>
            <a:endParaRPr lang="en-US" sz="110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77017" y="2463114"/>
            <a:ext cx="35669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LIVE</a:t>
            </a:r>
            <a:endParaRPr lang="en-US" sz="110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2689656" y="2632390"/>
            <a:ext cx="3566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latin typeface="QuickType Condensed" panose="020B0506030403020203" pitchFamily="34" charset="0"/>
              </a:rPr>
              <a:t>and</a:t>
            </a:r>
            <a:endParaRPr lang="en-US" sz="8800" b="1" dirty="0">
              <a:solidFill>
                <a:schemeClr val="bg1"/>
              </a:solidFill>
              <a:latin typeface="QuickType Condensed" panose="020B0506030403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97212" y="4604952"/>
            <a:ext cx="4151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NUMBERS 21:4-9</a:t>
            </a:r>
            <a:endParaRPr lang="en-US" sz="4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4.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Then they journeyed from Mount </a:t>
            </a:r>
            <a:r>
              <a:rPr lang="en-US" sz="5400" dirty="0" err="1" smtClean="0">
                <a:solidFill>
                  <a:schemeClr val="bg1"/>
                </a:solidFill>
                <a:latin typeface="Swiss 721 Condensed" panose="02000506040000020004" pitchFamily="2" charset="0"/>
              </a:rPr>
              <a:t>Hor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by the Way of the Red Sea, to go around the land of Edom; and the soul of the people became very discouraged on the way. 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>
                <a:latin typeface="Swiss 721 Condensed" panose="02000506040000020004" pitchFamily="2" charset="0"/>
              </a:rPr>
              <a:t>5</a:t>
            </a:r>
            <a:r>
              <a:rPr lang="en-US" sz="5400" b="1" dirty="0" smtClean="0">
                <a:latin typeface="Swiss 721 Condensed" panose="02000506040000020004" pitchFamily="2" charset="0"/>
              </a:rPr>
              <a:t>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And the people spoke against God and against Moses: “Why have you brought us up out of Egypt to die in the wilderness? For there is no food and no water, and our soul loathes this worthless bread.”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2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6.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So the Lord sent fiery serpents among the people, and they bit the people; and many of the people of Israel died.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7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>
                <a:latin typeface="Swiss 721 Condensed" panose="02000506040000020004" pitchFamily="2" charset="0"/>
              </a:rPr>
              <a:t>7</a:t>
            </a:r>
            <a:r>
              <a:rPr lang="en-US" sz="5400" b="1" dirty="0" smtClean="0">
                <a:latin typeface="Swiss 721 Condensed" panose="02000506040000020004" pitchFamily="2" charset="0"/>
              </a:rPr>
              <a:t>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Therefore the people came to Moses, and said, “We have sinned, for we have spoken against the Lord and against you; pray to the Lord that He take away the serpents from us.” So Moses prayed for the people.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8.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Then the Lord said to Moses, “Make a fiery serpent, and set it on a pole; and it shall be that everyone who is bitten, when he looks at it, shall live.”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141" y="74141"/>
            <a:ext cx="89792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NUMBERS 21:4-9</a:t>
            </a:r>
          </a:p>
          <a:p>
            <a:pPr algn="ctr"/>
            <a:r>
              <a:rPr lang="en-US" sz="5400" b="1" dirty="0">
                <a:latin typeface="Swiss 721 Condensed" panose="02000506040000020004" pitchFamily="2" charset="0"/>
              </a:rPr>
              <a:t>9</a:t>
            </a:r>
            <a:r>
              <a:rPr lang="en-US" sz="5400" b="1" dirty="0" smtClean="0">
                <a:latin typeface="Swiss 721 Condensed" panose="02000506040000020004" pitchFamily="2" charset="0"/>
              </a:rPr>
              <a:t>.</a:t>
            </a:r>
            <a:r>
              <a:rPr lang="en-US" sz="5400" b="1" dirty="0" smtClean="0">
                <a:solidFill>
                  <a:srgbClr val="F45B5E"/>
                </a:solidFill>
                <a:latin typeface="Swiss 721 Condensed" panose="02000506040000020004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So Moses made a bronze serpent, and put it on a pole; and so it was, if a serpent had bitten anyone, when he looked at the bronze serpent, he lived.</a:t>
            </a:r>
            <a:endParaRPr lang="en-US" sz="5400" dirty="0">
              <a:solidFill>
                <a:srgbClr val="F45B5E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4" y="1063698"/>
            <a:ext cx="88886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Discouragement can </a:t>
            </a:r>
          </a:p>
          <a:p>
            <a:pPr algn="ctr"/>
            <a:r>
              <a:rPr lang="en-US" sz="6000" dirty="0" smtClean="0">
                <a:latin typeface="Swiss 721 Condensed" panose="02000506040000020004" pitchFamily="2" charset="0"/>
              </a:rPr>
              <a:t>get us to…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044" y="3414583"/>
            <a:ext cx="8888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PRAY</a:t>
            </a:r>
            <a:r>
              <a:rPr lang="en-US" sz="7200" dirty="0" smtClean="0">
                <a:latin typeface="Swiss 721 Condensed" panose="02000506040000020004" pitchFamily="2" charset="0"/>
              </a:rPr>
              <a:t> the wrong prayers.</a:t>
            </a:r>
          </a:p>
        </p:txBody>
      </p:sp>
    </p:spTree>
    <p:extLst>
      <p:ext uri="{BB962C8B-B14F-4D97-AF65-F5344CB8AC3E}">
        <p14:creationId xmlns:p14="http://schemas.microsoft.com/office/powerpoint/2010/main" val="6297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463</Words>
  <Application>Microsoft Office PowerPoint</Application>
  <PresentationFormat>On-screen Show (4:3)</PresentationFormat>
  <Paragraphs>51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QuickType Condensed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5</cp:revision>
  <dcterms:created xsi:type="dcterms:W3CDTF">2017-08-25T13:58:57Z</dcterms:created>
  <dcterms:modified xsi:type="dcterms:W3CDTF">2017-08-25T14:45:41Z</dcterms:modified>
</cp:coreProperties>
</file>