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4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8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7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8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3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8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3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DBC1-DD39-48AA-9435-DAB9929B89C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C9F33-5773-4DF3-B696-B9D397AA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309" y="1037968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B050"/>
                </a:solidFill>
                <a:latin typeface="KG Blank Space Sketch" panose="02000000000000000000" pitchFamily="2" charset="0"/>
              </a:rPr>
              <a:t>Mixing Puzzle Pieces</a:t>
            </a:r>
          </a:p>
          <a:p>
            <a:pPr algn="ctr"/>
            <a:endParaRPr lang="en-US" sz="6000" dirty="0">
              <a:latin typeface="KG Blank Space Sketch" panose="02000000000000000000" pitchFamily="2" charset="0"/>
            </a:endParaRPr>
          </a:p>
          <a:p>
            <a:pPr algn="ctr"/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G Blank Space Sketch" panose="02000000000000000000" pitchFamily="2" charset="0"/>
              </a:rPr>
              <a:t>Exodus 6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  <a:latin typeface="KG Blank Space Sketc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9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9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49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6. </a:t>
            </a:r>
            <a:r>
              <a:rPr lang="en-US" sz="49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Therefore say to the children of Israel: ‘I AM THE LORD; I WILL BRING you out from under the burdens of the Egyptians, I WILL RESCUE you from their bondage, and I WILL REDEEM you with an outstretched arm and with great judgments.</a:t>
            </a:r>
            <a:endParaRPr lang="en-US" sz="49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14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6017032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7.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 WILL TAKE you as My people, and I WILL BE YOUR GOD. Then you shall know that I AM THE LORD YOUR GOD who brings you out from under the burdens of the Egyptians.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8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17064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8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I WILL BRING you into the land which I swore to give to Abraham, Isaac, and Jacob; and I WILL GIVE it to you as a heritage: I AM THE LORD.’”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17064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9.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So Moses spoke thus to the children of Israel; but they did NOT HEED Moses, because of anguish of spirit and cruel bondage.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263149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10.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the Lord spoke to Moses, saying,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477875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11.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“Go in, tell Pharaoh king of Egypt to let the children of Israel go out of his land.”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17064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12.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Moses spoke before the Lord, saying, “The children of Israel have not heeded me. How then shall Pharaoh heed me, for I am of uncircumcised lips?”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8938054" cy="686341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13.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Then the Lord spoke to Moses and Aaron, and gave them a command for the children of Israel and for Pharaoh king of Egypt, to bring the children of Israel out of the land of Egypt.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4324261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6:29-30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29.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that the Lord spoke to Moses, saying, “I AM THE LORD. Speak to Pharaoh king of Egypt all that I say to you.”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0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4324261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6:29-30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30.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But Moses said before the Lord, “Behold, I am of uncircumcised lips, and how shall Pharaoh heed me?”</a:t>
            </a:r>
          </a:p>
        </p:txBody>
      </p:sp>
    </p:spTree>
    <p:extLst>
      <p:ext uri="{BB962C8B-B14F-4D97-AF65-F5344CB8AC3E}">
        <p14:creationId xmlns:p14="http://schemas.microsoft.com/office/powerpoint/2010/main" val="12767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477875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Isaiah 55:8-9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8.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“For my thoughts are not your thoughts, nor are your ways My ways,” says the Lord.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4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6017032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God loves to do </a:t>
            </a:r>
          </a:p>
          <a:p>
            <a:pPr algn="ctr"/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IMPOSSIBLE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work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through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UNQUALIFIED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people.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98570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Our inabilities cause us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to focus on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GOD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6017032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Taking</a:t>
            </a:r>
            <a:r>
              <a:rPr lang="en-US" sz="6600" dirty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SHORTCUTS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when it’s tough may cause us to miss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SEEING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what God is doing.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98570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Obedience can sometimes lead to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TOUGHER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times.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98570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Always put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GOD’S</a:t>
            </a:r>
            <a:r>
              <a:rPr lang="en-US" sz="6600" b="1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WORD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 over your feelings.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001369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Put your focus on God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not your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CIRCUMSTANCES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98570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55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Focus on God in your </a:t>
            </a:r>
            <a:r>
              <a:rPr lang="en-US" sz="6600" b="1" u="sng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WEAKNESSES</a:t>
            </a:r>
            <a:r>
              <a:rPr lang="en-US" sz="66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algn="ctr"/>
            <a:endParaRPr lang="en-US" sz="6600" dirty="0" smtClean="0"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8938054" cy="686341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 Corinthians 12:7-10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7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lest I should be exalted above measure by the abundance of the revelations, a thorn in the flesh was given to me, a messenger of Satan to buffet me, lest I be exalted above measure.</a:t>
            </a:r>
          </a:p>
        </p:txBody>
      </p:sp>
    </p:spTree>
    <p:extLst>
      <p:ext uri="{BB962C8B-B14F-4D97-AF65-F5344CB8AC3E}">
        <p14:creationId xmlns:p14="http://schemas.microsoft.com/office/powerpoint/2010/main" val="18425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8938054" cy="4324261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 Corinthians 12:7-10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8.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Concerning this thing I pleaded with the Lord three times that it might depart from me.</a:t>
            </a:r>
          </a:p>
        </p:txBody>
      </p:sp>
    </p:spTree>
    <p:extLst>
      <p:ext uri="{BB962C8B-B14F-4D97-AF65-F5344CB8AC3E}">
        <p14:creationId xmlns:p14="http://schemas.microsoft.com/office/powerpoint/2010/main" val="35285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8938054" cy="686341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 Corinthians 12:7-10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9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He said to me, “My grace is sufficient for you, for My strength is made perfect in weakness.” Therefore most gladly I will rather boast in my infirmities, that the power of Christ may rest upon me.</a:t>
            </a:r>
          </a:p>
        </p:txBody>
      </p:sp>
    </p:spTree>
    <p:extLst>
      <p:ext uri="{BB962C8B-B14F-4D97-AF65-F5344CB8AC3E}">
        <p14:creationId xmlns:p14="http://schemas.microsoft.com/office/powerpoint/2010/main" val="15130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4324261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Isaiah 55:8-9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9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“For as the heavens are higher than the earth, so are My ways higher than your ways, and My thoughts than your thoughts.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5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8938054" cy="6017032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 Corinthians 12:7-10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10.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Therefore I take pleasure in infirmities, in reproaches, in needs, in persecutions, in distresses, for Christ’s sake. For when I am weak, then I am strong.</a:t>
            </a:r>
          </a:p>
        </p:txBody>
      </p:sp>
    </p:spTree>
    <p:extLst>
      <p:ext uri="{BB962C8B-B14F-4D97-AF65-F5344CB8AC3E}">
        <p14:creationId xmlns:p14="http://schemas.microsoft.com/office/powerpoint/2010/main" val="35114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7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309" y="1037968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B050"/>
                </a:solidFill>
                <a:latin typeface="KG Blank Space Sketch" panose="02000000000000000000" pitchFamily="2" charset="0"/>
              </a:rPr>
              <a:t>Mixing Puzzle Pieces</a:t>
            </a:r>
          </a:p>
          <a:p>
            <a:pPr algn="ctr"/>
            <a:endParaRPr lang="en-US" sz="6000" dirty="0">
              <a:latin typeface="KG Blank Space Sketch" panose="02000000000000000000" pitchFamily="2" charset="0"/>
            </a:endParaRPr>
          </a:p>
          <a:p>
            <a:pPr algn="ctr"/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G Blank Space Sketch" panose="02000000000000000000" pitchFamily="2" charset="0"/>
              </a:rPr>
              <a:t>Exodus 6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  <a:latin typeface="KG Blank Space Sketc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3477875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Romans 11:34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34.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“For who has known the mind of the Lord? Or who has become His counselor?”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6017032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1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Then the Lord said to Moses, “Now you shall see WHAT I WILL DO to Pharaoh. For with a strong hand he will let them go, and with a strong hand he will drive them out of his land.”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8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263149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2.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God spoke to Moses and said to him: “I AM THE LORD.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4324261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3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 appeared to Abraham, to Isaac, and to Jacob, as God Almighty, but by My name Lord I was not known to them.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17064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4.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I have also established My covenant with them, to give them the land of Canaan, the land of their pilgrimage, in which they were strangers.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3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48281"/>
            <a:ext cx="8938054" cy="5170646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Exodus 6:1-30</a:t>
            </a:r>
          </a:p>
          <a:p>
            <a:pPr algn="ctr"/>
            <a:r>
              <a:rPr lang="en-US" sz="5500" dirty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5</a:t>
            </a:r>
            <a:r>
              <a:rPr lang="en-US" sz="5500" dirty="0" smtClean="0">
                <a:solidFill>
                  <a:srgbClr val="00B050"/>
                </a:solidFill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en-US" sz="5500" dirty="0" smtClean="0">
                <a:latin typeface="Swiss 721 Condensed" panose="0200050604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And I have also heard the groaning of the children of Israel whom the Egyptians keep in bondage, and I have remembered My covenant.</a:t>
            </a:r>
            <a:endParaRPr lang="en-US" sz="5500" dirty="0">
              <a:solidFill>
                <a:schemeClr val="accent6">
                  <a:lumMod val="75000"/>
                </a:schemeClr>
              </a:solidFill>
              <a:latin typeface="Swiss 721 Condensed" panose="0200050604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816</Words>
  <Application>Microsoft Office PowerPoint</Application>
  <PresentationFormat>On-screen Show (4:3)</PresentationFormat>
  <Paragraphs>69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Ebrima</vt:lpstr>
      <vt:lpstr>KG Blank Space Sketch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7</cp:revision>
  <dcterms:created xsi:type="dcterms:W3CDTF">2017-06-01T17:56:39Z</dcterms:created>
  <dcterms:modified xsi:type="dcterms:W3CDTF">2017-06-01T19:02:46Z</dcterms:modified>
</cp:coreProperties>
</file>