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5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9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0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0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9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9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7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9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F052C-D46E-4413-8234-05AE5AE465A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D0457-2FA8-4030-8482-78F0B7D4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9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4915" y="1375720"/>
            <a:ext cx="6052750" cy="1821206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You’ve Got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/>
            </a:r>
            <a:b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</a:br>
            <a:r>
              <a:rPr lang="en-US" sz="7200" dirty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         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on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Your</a:t>
            </a:r>
            <a:endParaRPr lang="en-US" sz="7200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1244" y="4894820"/>
            <a:ext cx="5060092" cy="48393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Berlin Sans FB" panose="020E0602020502020306" pitchFamily="34" charset="0"/>
                <a:cs typeface="Leelawadee UI" panose="020B0502040204020203" pitchFamily="34" charset="-34"/>
              </a:rPr>
              <a:t>Exodus 3:1-10</a:t>
            </a:r>
            <a:endParaRPr lang="en-US" sz="6000" dirty="0">
              <a:solidFill>
                <a:srgbClr val="002060"/>
              </a:solidFill>
              <a:latin typeface="Berlin Sans FB" panose="020E0602020502020306" pitchFamily="34" charset="0"/>
              <a:cs typeface="Leelawadee UI" panose="020B0502040204020203" pitchFamily="34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1" y="3065935"/>
            <a:ext cx="5714999" cy="1821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solidFill>
                  <a:srgbClr val="00B050"/>
                </a:solidFill>
                <a:latin typeface="Rage Italic" panose="03070502040507070304" pitchFamily="66" charset="0"/>
              </a:rPr>
              <a:t>Shoes</a:t>
            </a:r>
            <a:endParaRPr lang="en-US" sz="13800" dirty="0">
              <a:solidFill>
                <a:srgbClr val="00B050"/>
              </a:solidFill>
              <a:latin typeface="Rage Italic" panose="030705020405070703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43000" y="1867329"/>
            <a:ext cx="3530942" cy="1821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solidFill>
                  <a:srgbClr val="00B050"/>
                </a:solidFill>
                <a:latin typeface="Rage Italic" panose="03070502040507070304" pitchFamily="66" charset="0"/>
              </a:rPr>
              <a:t>Gum   </a:t>
            </a:r>
            <a:endParaRPr lang="en-US" sz="13800" dirty="0">
              <a:solidFill>
                <a:srgbClr val="00B050"/>
              </a:solidFill>
              <a:latin typeface="Rage Italic" panose="03070502040507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4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3:3-6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>
                <a:solidFill>
                  <a:srgbClr val="002060"/>
                </a:solidFill>
                <a:latin typeface="Swiss 721 Condensed" panose="02000506040000020004" pitchFamily="2" charset="0"/>
              </a:rPr>
              <a:t>6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Moreover He said, “I am the God of your father – the God of Abraham, the God of Isaac, and the God of Jacob.” And Moses hid his face, for he was afraid to look upon God.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We must be ready </a:t>
            </a: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for God to</a:t>
            </a:r>
          </a:p>
          <a:p>
            <a:pPr algn="ctr"/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SPEAK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and </a:t>
            </a:r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MOVE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8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We need a quiet</a:t>
            </a:r>
          </a:p>
          <a:p>
            <a:pPr algn="ctr"/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SPIRIT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and open </a:t>
            </a:r>
          </a:p>
          <a:p>
            <a:pPr algn="ctr"/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HEART</a:t>
            </a:r>
            <a:r>
              <a:rPr lang="en-US" sz="6600" b="1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 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to hear Him.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0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We must </a:t>
            </a:r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STOP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so God can speak to us.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3:7-9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7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And the Lord said: “I have surely seen the oppression of My people who are in Egypt, and have heard their cry because of their taskmasters, for I know their sorrows.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30" y="0"/>
            <a:ext cx="88556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3:7-9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>
                <a:solidFill>
                  <a:srgbClr val="002060"/>
                </a:solidFill>
                <a:latin typeface="Swiss 721 Condensed" panose="02000506040000020004" pitchFamily="2" charset="0"/>
              </a:rPr>
              <a:t>8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So I have come down to deliver them out of the hand of the Egyptians, and to bring them up from that land to a good and large land, to a land flowing with milk and honey, to the place of the Canaanites and the Hittites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30" y="0"/>
            <a:ext cx="8855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3:7-9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and the Amorites and the </a:t>
            </a:r>
            <a:r>
              <a:rPr lang="en-US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Perizzites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and the </a:t>
            </a:r>
            <a:r>
              <a:rPr lang="en-US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Hivites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and the </a:t>
            </a:r>
            <a:r>
              <a:rPr lang="en-US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Jebusites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3:7-9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>
                <a:solidFill>
                  <a:srgbClr val="002060"/>
                </a:solidFill>
                <a:latin typeface="Swiss 721 Condensed" panose="02000506040000020004" pitchFamily="2" charset="0"/>
              </a:rPr>
              <a:t>9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Now therefore, behold, the cry of the children of Israel has come to Me, and I have also seen the oppression with which the Egyptians oppress them.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80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We must remember God </a:t>
            </a: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is </a:t>
            </a:r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WORKING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even when we don’t see it.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God knows right </a:t>
            </a:r>
          </a:p>
          <a:p>
            <a:pPr algn="ctr"/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WHERE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you are in life.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0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700" y="0"/>
            <a:ext cx="4547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God is very </a:t>
            </a:r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AWARE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of your situation.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9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We must </a:t>
            </a:r>
            <a:r>
              <a:rPr lang="en-US" sz="6600" b="1" u="sng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SURRENDER</a:t>
            </a:r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to God’s call.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15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3:10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10.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Come now, therefore, and I will send you to Pharaoh that you may bring My people, the children of Israel, out of Egypt.”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5" y="477794"/>
            <a:ext cx="8236687" cy="590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4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4915" y="1375720"/>
            <a:ext cx="6052750" cy="1821206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You’ve Got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/>
            </a:r>
            <a:b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</a:br>
            <a:r>
              <a:rPr lang="en-US" sz="7200" dirty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         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on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 </a:t>
            </a:r>
            <a:r>
              <a:rPr lang="en-US" sz="72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Your</a:t>
            </a:r>
            <a:endParaRPr lang="en-US" sz="7200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1244" y="4894820"/>
            <a:ext cx="5060092" cy="48393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Berlin Sans FB" panose="020E0602020502020306" pitchFamily="34" charset="0"/>
                <a:cs typeface="Leelawadee UI" panose="020B0502040204020203" pitchFamily="34" charset="-34"/>
              </a:rPr>
              <a:t>Exodus 3:1-10</a:t>
            </a:r>
            <a:endParaRPr lang="en-US" sz="6000" dirty="0">
              <a:solidFill>
                <a:srgbClr val="002060"/>
              </a:solidFill>
              <a:latin typeface="Berlin Sans FB" panose="020E0602020502020306" pitchFamily="34" charset="0"/>
              <a:cs typeface="Leelawadee UI" panose="020B0502040204020203" pitchFamily="34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1" y="3065935"/>
            <a:ext cx="5714999" cy="1821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solidFill>
                  <a:srgbClr val="00B050"/>
                </a:solidFill>
                <a:latin typeface="Rage Italic" panose="03070502040507070304" pitchFamily="66" charset="0"/>
              </a:rPr>
              <a:t>Shoes</a:t>
            </a:r>
            <a:endParaRPr lang="en-US" sz="13800" dirty="0">
              <a:solidFill>
                <a:srgbClr val="00B050"/>
              </a:solidFill>
              <a:latin typeface="Rage Italic" panose="030705020405070703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43000" y="1867329"/>
            <a:ext cx="3530942" cy="1821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solidFill>
                  <a:srgbClr val="00B050"/>
                </a:solidFill>
                <a:latin typeface="Rage Italic" panose="03070502040507070304" pitchFamily="66" charset="0"/>
              </a:rPr>
              <a:t>Gum   </a:t>
            </a:r>
            <a:endParaRPr lang="en-US" sz="13800" dirty="0">
              <a:solidFill>
                <a:srgbClr val="00B050"/>
              </a:solidFill>
              <a:latin typeface="Rage Italic" panose="03070502040507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39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3:1-2</a:t>
            </a:r>
          </a:p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1.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Now Moses was tending the flock of Jethro his father-in-law, the priest of Midian. And he led the flock to the back of the desert, and came to </a:t>
            </a:r>
            <a:r>
              <a:rPr lang="en-US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Horeb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, the mountain of God.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3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3:1-2</a:t>
            </a:r>
          </a:p>
          <a:p>
            <a:pPr algn="ctr"/>
            <a:r>
              <a:rPr lang="en-US" sz="5400" dirty="0">
                <a:solidFill>
                  <a:srgbClr val="002060"/>
                </a:solidFill>
                <a:latin typeface="Swiss 721 Condensed" panose="02000506040000020004" pitchFamily="2" charset="0"/>
              </a:rPr>
              <a:t>2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And the Angel of the Lord appeared to him in a flame of fire from the midst of a bush. So he looked, and behold, the bush was burning with fire, but the bush was not consumed.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49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4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3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3:3-6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Then Moses said, “I will now turn aside and see this great sight, why the bush does not burn.”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3:3-6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>
                <a:solidFill>
                  <a:srgbClr val="002060"/>
                </a:solidFill>
                <a:latin typeface="Swiss 721 Condensed" panose="02000506040000020004" pitchFamily="2" charset="0"/>
              </a:rPr>
              <a:t>4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So when the Lord saw that he turned aside to look, God called to him from the midst of the bush and said, “Moses, Moses!” And he said, “Here I am.”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164757"/>
            <a:ext cx="8855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EXODUS 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3:3-6</a:t>
            </a:r>
            <a:endParaRPr lang="en-US" sz="5400" dirty="0" smtClean="0">
              <a:solidFill>
                <a:srgbClr val="002060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5</a:t>
            </a:r>
            <a:r>
              <a:rPr lang="en-US" sz="5400" dirty="0" smtClean="0">
                <a:solidFill>
                  <a:srgbClr val="002060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s 721 Condensed" panose="02000506040000020004" pitchFamily="2" charset="0"/>
              </a:rPr>
              <a:t>Then He said, “Do not draw near this place. Take your sandals off your feet, for the place where you stand is holy ground.”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496</Words>
  <Application>Microsoft Office PowerPoint</Application>
  <PresentationFormat>On-screen Show (4:3)</PresentationFormat>
  <Paragraphs>52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Berlin Sans FB</vt:lpstr>
      <vt:lpstr>Calibri</vt:lpstr>
      <vt:lpstr>Calibri Light</vt:lpstr>
      <vt:lpstr>Leelawadee UI</vt:lpstr>
      <vt:lpstr>Rage Italic</vt:lpstr>
      <vt:lpstr>Swiss 721 Condensed</vt:lpstr>
      <vt:lpstr>Office Theme</vt:lpstr>
      <vt:lpstr>You’ve Got              on Your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You’ve Got              on Your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You’ve Got Gum on Your Shoes</dc:title>
  <dc:creator>Heather Seifert</dc:creator>
  <cp:lastModifiedBy>Heather Seifert</cp:lastModifiedBy>
  <cp:revision>7</cp:revision>
  <dcterms:created xsi:type="dcterms:W3CDTF">2017-05-18T19:17:26Z</dcterms:created>
  <dcterms:modified xsi:type="dcterms:W3CDTF">2017-05-19T14:48:26Z</dcterms:modified>
</cp:coreProperties>
</file>