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59" r:id="rId11"/>
    <p:sldId id="260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4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0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A446-9C37-456F-95F9-F7165DD759B2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8DA7-3FDE-4518-A2A5-5FC304987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728" y="2574095"/>
            <a:ext cx="6960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99CC"/>
                </a:solidFill>
                <a:latin typeface="Eras Medium ITC" panose="020B0602030504020804" pitchFamily="34" charset="0"/>
              </a:rPr>
              <a:t>Wilderness</a:t>
            </a:r>
            <a:endParaRPr lang="en-US" sz="7200" b="1" dirty="0">
              <a:solidFill>
                <a:srgbClr val="0099CC"/>
              </a:solidFill>
              <a:latin typeface="Eras Medium ITC" panose="020B06020305040208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729" y="1412790"/>
            <a:ext cx="6960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99CC"/>
                </a:solidFill>
                <a:latin typeface="Eras Medium ITC" panose="020B0602030504020804" pitchFamily="34" charset="0"/>
              </a:rPr>
              <a:t>God’s School</a:t>
            </a:r>
            <a:endParaRPr lang="en-US" sz="7200" b="1" dirty="0">
              <a:solidFill>
                <a:srgbClr val="0099CC"/>
              </a:solidFill>
              <a:latin typeface="Eras Medium ITC" panose="020B06020305040208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4161" y="2189375"/>
            <a:ext cx="132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99CC"/>
                </a:solidFill>
                <a:latin typeface="Gabriola" panose="04040605051002020D02" pitchFamily="82" charset="0"/>
              </a:rPr>
              <a:t>of the</a:t>
            </a:r>
            <a:endParaRPr lang="en-US" sz="4400" b="1" dirty="0">
              <a:solidFill>
                <a:srgbClr val="0099CC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420" y="4786183"/>
            <a:ext cx="726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ras Medium ITC" panose="020B0602030504020804" pitchFamily="34" charset="0"/>
              </a:rPr>
              <a:t>DEUTERONOMY 32:10-12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320" y="3449306"/>
            <a:ext cx="2561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Part 1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148281"/>
            <a:ext cx="89380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DEUTERONOMY 32:10 (NLT)</a:t>
            </a:r>
          </a:p>
          <a:p>
            <a:pPr algn="ctr"/>
            <a:r>
              <a:rPr lang="en-US" sz="5400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10.</a:t>
            </a:r>
            <a:r>
              <a:rPr lang="en-US" sz="54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sz="5400" dirty="0" smtClean="0">
                <a:latin typeface="Californian FB" panose="0207040306080B030204" pitchFamily="18" charset="0"/>
              </a:rPr>
              <a:t>He </a:t>
            </a:r>
            <a:r>
              <a:rPr lang="en-US" sz="5400" dirty="0" smtClean="0">
                <a:latin typeface="Californian FB" panose="0207040306080B030204" pitchFamily="18" charset="0"/>
              </a:rPr>
              <a:t>found them in a desert land, in an empty, howling wasteland. He surrounded them and watched over them; he guarded them as he would guard his own eyes.</a:t>
            </a:r>
            <a:endParaRPr lang="en-US" sz="54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148281"/>
            <a:ext cx="89380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DEUTERONOMY 32:10 (NLT)</a:t>
            </a:r>
          </a:p>
          <a:p>
            <a:pPr algn="ctr"/>
            <a:r>
              <a:rPr lang="en-US" sz="5400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10.</a:t>
            </a:r>
            <a:r>
              <a:rPr lang="en-US" sz="54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sz="5400" dirty="0" smtClean="0">
                <a:latin typeface="Californian FB" panose="0207040306080B030204" pitchFamily="18" charset="0"/>
              </a:rPr>
              <a:t>He </a:t>
            </a:r>
            <a:r>
              <a:rPr lang="en-US" sz="5400" dirty="0" smtClean="0">
                <a:latin typeface="Californian FB" panose="0207040306080B030204" pitchFamily="18" charset="0"/>
              </a:rPr>
              <a:t>found them in a desert land, in an empty, howling wasteland. He surrounded them and watched over them; he guarded them as he would guard his own eyes.</a:t>
            </a:r>
            <a:endParaRPr lang="en-US" sz="54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148281"/>
            <a:ext cx="89380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Californian FB" panose="0207040306080B030204" pitchFamily="18" charset="0"/>
            </a:endParaRPr>
          </a:p>
          <a:p>
            <a:pPr algn="ctr"/>
            <a:r>
              <a:rPr lang="en-US" sz="6600" dirty="0" smtClean="0">
                <a:latin typeface="Californian FB" panose="0207040306080B030204" pitchFamily="18" charset="0"/>
              </a:rPr>
              <a:t>God </a:t>
            </a:r>
            <a:r>
              <a:rPr lang="en-US" sz="6600" b="1" u="sng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SURROUNDS</a:t>
            </a:r>
          </a:p>
          <a:p>
            <a:pPr algn="ctr"/>
            <a:r>
              <a:rPr lang="en-US" sz="6600" dirty="0" smtClean="0">
                <a:latin typeface="Californian FB" panose="0207040306080B030204" pitchFamily="18" charset="0"/>
              </a:rPr>
              <a:t>us while in the desert.</a:t>
            </a:r>
            <a:endParaRPr lang="en-US" sz="6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148281"/>
            <a:ext cx="89380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Californian FB" panose="0207040306080B030204" pitchFamily="18" charset="0"/>
            </a:endParaRPr>
          </a:p>
          <a:p>
            <a:pPr algn="ctr"/>
            <a:r>
              <a:rPr lang="en-US" sz="6600" dirty="0" smtClean="0">
                <a:latin typeface="Californian FB" panose="0207040306080B030204" pitchFamily="18" charset="0"/>
              </a:rPr>
              <a:t>God </a:t>
            </a:r>
            <a:r>
              <a:rPr lang="en-US" sz="6600" b="1" u="sng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WATCHES</a:t>
            </a:r>
          </a:p>
          <a:p>
            <a:pPr algn="ctr"/>
            <a:r>
              <a:rPr lang="en-US" sz="6600" dirty="0" smtClean="0">
                <a:latin typeface="Californian FB" panose="0207040306080B030204" pitchFamily="18" charset="0"/>
              </a:rPr>
              <a:t>over us in the desert.</a:t>
            </a:r>
            <a:endParaRPr lang="en-US" sz="6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148281"/>
            <a:ext cx="89380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Californian FB" panose="0207040306080B030204" pitchFamily="18" charset="0"/>
            </a:endParaRPr>
          </a:p>
          <a:p>
            <a:pPr algn="ctr"/>
            <a:r>
              <a:rPr lang="en-US" sz="6600" dirty="0" smtClean="0">
                <a:latin typeface="Californian FB" panose="0207040306080B030204" pitchFamily="18" charset="0"/>
              </a:rPr>
              <a:t>God </a:t>
            </a:r>
            <a:r>
              <a:rPr lang="en-US" sz="6600" b="1" u="sng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GUARDS</a:t>
            </a:r>
          </a:p>
          <a:p>
            <a:pPr algn="ctr"/>
            <a:r>
              <a:rPr lang="en-US" sz="6600" dirty="0" smtClean="0">
                <a:latin typeface="Californian FB" panose="0207040306080B030204" pitchFamily="18" charset="0"/>
              </a:rPr>
              <a:t>us in the desert.</a:t>
            </a:r>
            <a:endParaRPr lang="en-US" sz="6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1" y="844625"/>
            <a:ext cx="8262551" cy="50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728" y="2574095"/>
            <a:ext cx="6960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99CC"/>
                </a:solidFill>
                <a:latin typeface="Eras Medium ITC" panose="020B0602030504020804" pitchFamily="34" charset="0"/>
              </a:rPr>
              <a:t>Wilderness</a:t>
            </a:r>
            <a:endParaRPr lang="en-US" sz="7200" b="1" dirty="0">
              <a:solidFill>
                <a:srgbClr val="0099CC"/>
              </a:solidFill>
              <a:latin typeface="Eras Medium ITC" panose="020B06020305040208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729" y="1412790"/>
            <a:ext cx="6960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99CC"/>
                </a:solidFill>
                <a:latin typeface="Eras Medium ITC" panose="020B0602030504020804" pitchFamily="34" charset="0"/>
              </a:rPr>
              <a:t>God’s School</a:t>
            </a:r>
            <a:endParaRPr lang="en-US" sz="7200" b="1" dirty="0">
              <a:solidFill>
                <a:srgbClr val="0099CC"/>
              </a:solidFill>
              <a:latin typeface="Eras Medium ITC" panose="020B06020305040208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4161" y="2189375"/>
            <a:ext cx="132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99CC"/>
                </a:solidFill>
                <a:latin typeface="Gabriola" panose="04040605051002020D02" pitchFamily="82" charset="0"/>
              </a:rPr>
              <a:t>of the</a:t>
            </a:r>
            <a:endParaRPr lang="en-US" sz="4400" b="1" dirty="0">
              <a:solidFill>
                <a:srgbClr val="0099CC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420" y="4786183"/>
            <a:ext cx="726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ras Medium ITC" panose="020B0602030504020804" pitchFamily="34" charset="0"/>
              </a:rPr>
              <a:t>DEUTERONOMY 32:10-12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320" y="3449306"/>
            <a:ext cx="2561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briola" panose="04040605051002020D02" pitchFamily="82" charset="0"/>
              </a:rPr>
              <a:t>Part 1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4" y="636375"/>
            <a:ext cx="8567810" cy="57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" y="636375"/>
            <a:ext cx="8564545" cy="57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3" y="94323"/>
            <a:ext cx="8302092" cy="66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263609"/>
            <a:ext cx="8419070" cy="6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7" y="502508"/>
            <a:ext cx="8753539" cy="5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6" y="57665"/>
            <a:ext cx="7585807" cy="5859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148281"/>
            <a:ext cx="89380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DEUTERONOMY 32:10</a:t>
            </a:r>
          </a:p>
          <a:p>
            <a:pPr algn="ctr"/>
            <a:r>
              <a:rPr lang="en-US" sz="5400" dirty="0" smtClean="0">
                <a:solidFill>
                  <a:srgbClr val="0099CC"/>
                </a:solidFill>
                <a:latin typeface="Californian FB" panose="0207040306080B030204" pitchFamily="18" charset="0"/>
              </a:rPr>
              <a:t>10.</a:t>
            </a:r>
            <a:r>
              <a:rPr lang="en-US" sz="54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sz="5400" dirty="0" smtClean="0">
                <a:latin typeface="Californian FB" panose="0207040306080B030204" pitchFamily="18" charset="0"/>
              </a:rPr>
              <a:t>“He found him in a desert land and in the wasteland, a howling wilderness; He encircled him, He instructed him, He kept him as the apple of His eye.</a:t>
            </a:r>
            <a:endParaRPr lang="en-US" sz="54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162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Californian FB</vt:lpstr>
      <vt:lpstr>Eras Medium ITC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10</cp:revision>
  <dcterms:created xsi:type="dcterms:W3CDTF">2017-05-03T16:10:31Z</dcterms:created>
  <dcterms:modified xsi:type="dcterms:W3CDTF">2017-05-04T18:05:49Z</dcterms:modified>
</cp:coreProperties>
</file>