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64" r:id="rId13"/>
    <p:sldId id="298" r:id="rId14"/>
    <p:sldId id="299" r:id="rId15"/>
    <p:sldId id="300" r:id="rId16"/>
    <p:sldId id="265" r:id="rId17"/>
    <p:sldId id="288" r:id="rId18"/>
    <p:sldId id="301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D0D"/>
    <a:srgbClr val="FFFFCC"/>
    <a:srgbClr val="8D7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8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8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0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CC7D7-CB5A-4272-B3ED-ABB2A4B845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2DD0-AF1A-4DFD-A131-0B2CDF8AB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5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2703" y="1556952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Swiss 721 Roman" panose="020B0504020202020204" pitchFamily="34" charset="0"/>
              </a:rPr>
              <a:t>GOD’S WILL,</a:t>
            </a:r>
            <a:endParaRPr lang="en-US" sz="7200" b="1" dirty="0">
              <a:latin typeface="Swiss 721 Roman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6260" y="2277762"/>
            <a:ext cx="49468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 smtClean="0">
                <a:gradFill>
                  <a:gsLst>
                    <a:gs pos="0">
                      <a:schemeClr val="tx1"/>
                    </a:gs>
                    <a:gs pos="100000">
                      <a:srgbClr val="770D0D"/>
                    </a:gs>
                  </a:gsLst>
                  <a:lin ang="5400000" scaled="1"/>
                </a:gradFill>
                <a:latin typeface="Swiss 721 Roman" panose="020B0504020202020204" pitchFamily="34" charset="0"/>
              </a:rPr>
              <a:t>MY WAY</a:t>
            </a:r>
            <a:endParaRPr lang="en-US" sz="8800" b="1" i="1" dirty="0">
              <a:gradFill>
                <a:gsLst>
                  <a:gs pos="0">
                    <a:schemeClr val="tx1"/>
                  </a:gs>
                  <a:gs pos="100000">
                    <a:srgbClr val="770D0D"/>
                  </a:gs>
                </a:gsLst>
                <a:lin ang="5400000" scaled="1"/>
              </a:gradFill>
              <a:latin typeface="Swiss 721 Roman" panose="020B05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9556" y="972065"/>
            <a:ext cx="8081319" cy="4901513"/>
          </a:xfrm>
          <a:prstGeom prst="roundRect">
            <a:avLst/>
          </a:prstGeom>
          <a:noFill/>
          <a:ln>
            <a:solidFill>
              <a:srgbClr val="8D7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11859" y="4203128"/>
            <a:ext cx="4712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70D0D"/>
                </a:solidFill>
                <a:latin typeface="QuickType Condensed" panose="020B0506030403020203" pitchFamily="34" charset="0"/>
              </a:rPr>
              <a:t>Exodus 2:11-15</a:t>
            </a:r>
          </a:p>
          <a:p>
            <a:pPr algn="ctr"/>
            <a:r>
              <a:rPr lang="en-US" sz="4000" dirty="0" smtClean="0">
                <a:solidFill>
                  <a:srgbClr val="770D0D"/>
                </a:solidFill>
                <a:latin typeface="QuickType Condensed" panose="020B0506030403020203" pitchFamily="34" charset="0"/>
              </a:rPr>
              <a:t>Acts 7:20-29</a:t>
            </a:r>
            <a:endParaRPr lang="en-US" sz="4000" dirty="0">
              <a:solidFill>
                <a:srgbClr val="770D0D"/>
              </a:solidFill>
              <a:latin typeface="QuickType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2585323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28.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Do you want to kill me as you did the Egyptian yesterday?’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29.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Then, at this saying, Moses fled and became a dweller in the land of Midian, where he had two sons.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14" y="947351"/>
            <a:ext cx="7834183" cy="3970318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QuickType II Condensed" panose="020B0506030403020203" pitchFamily="34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We get in trouble when we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HELP</a:t>
            </a:r>
            <a:r>
              <a:rPr lang="en-US" sz="66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latin typeface="Swiss 721 Condensed" panose="02000506040000020004" pitchFamily="2" charset="0"/>
              </a:rPr>
              <a:t>God along.</a:t>
            </a:r>
          </a:p>
          <a:p>
            <a:pPr algn="ctr"/>
            <a:endParaRPr lang="en-US" sz="6000" dirty="0">
              <a:latin typeface="QuickType II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14" y="947351"/>
            <a:ext cx="7834183" cy="3970318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QuickType II Condensed" panose="020B0506030403020203" pitchFamily="34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We must be energized by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HOLY</a:t>
            </a:r>
            <a:r>
              <a:rPr lang="en-US" sz="6600" b="1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SPIRIT</a:t>
            </a:r>
            <a:r>
              <a:rPr lang="en-US" sz="6600" dirty="0" smtClean="0">
                <a:latin typeface="Swiss 721 Condensed" panose="02000506040000020004" pitchFamily="2" charset="0"/>
              </a:rPr>
              <a:t>.</a:t>
            </a:r>
          </a:p>
          <a:p>
            <a:pPr algn="ctr"/>
            <a:endParaRPr lang="en-US" sz="6000" dirty="0">
              <a:latin typeface="QuickType II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14" y="947351"/>
            <a:ext cx="7834183" cy="4985980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QuickType II Condensed" panose="020B0506030403020203" pitchFamily="34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We must be dedicated to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GOD</a:t>
            </a:r>
            <a:r>
              <a:rPr lang="en-US" sz="66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latin typeface="Swiss 721 Condensed" panose="02000506040000020004" pitchFamily="2" charset="0"/>
              </a:rPr>
              <a:t>and not just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His will.</a:t>
            </a:r>
          </a:p>
          <a:p>
            <a:pPr algn="ctr"/>
            <a:endParaRPr lang="en-US" sz="6000" dirty="0">
              <a:latin typeface="QuickType II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14" y="947351"/>
            <a:ext cx="7834183" cy="4985980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QuickType II Condensed" panose="020B0506030403020203" pitchFamily="34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We must be careful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to do God’s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WILL</a:t>
            </a:r>
            <a:r>
              <a:rPr lang="en-US" sz="66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God’s </a:t>
            </a:r>
            <a:r>
              <a:rPr lang="en-US" sz="6600" b="1" u="sng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WAY</a:t>
            </a:r>
            <a:r>
              <a:rPr lang="en-US" sz="6600" dirty="0" smtClean="0">
                <a:latin typeface="Swiss 721 Condensed" panose="02000506040000020004" pitchFamily="2" charset="0"/>
              </a:rPr>
              <a:t>.</a:t>
            </a:r>
          </a:p>
          <a:p>
            <a:pPr algn="ctr"/>
            <a:endParaRPr lang="en-US" sz="6000" dirty="0">
              <a:latin typeface="QuickType II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15330"/>
            <a:ext cx="8806248" cy="5724644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EXODUS 2:15</a:t>
            </a:r>
          </a:p>
          <a:p>
            <a:pPr algn="ctr"/>
            <a:r>
              <a:rPr lang="en-US" sz="5200" dirty="0" smtClean="0">
                <a:latin typeface="Swiss 721 Condensed" panose="02000506040000020004" pitchFamily="2" charset="0"/>
              </a:rPr>
              <a:t>15. </a:t>
            </a:r>
            <a:r>
              <a:rPr lang="en-US" sz="52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When Pharaoh heard of this matter, he sought to kill Moses. But Moses fled from the face of Pharaoh and dwelt in the land of Midian; and he sat down </a:t>
            </a:r>
          </a:p>
          <a:p>
            <a:pPr algn="ctr"/>
            <a:r>
              <a:rPr lang="en-US" sz="52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by a well.</a:t>
            </a:r>
            <a:endParaRPr lang="en-US" sz="52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65" y="190458"/>
            <a:ext cx="6146727" cy="641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2703" y="1556952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Swiss 721 Roman" panose="020B0504020202020204" pitchFamily="34" charset="0"/>
              </a:rPr>
              <a:t>GOD’S WILL,</a:t>
            </a:r>
            <a:endParaRPr lang="en-US" sz="7200" b="1" dirty="0">
              <a:latin typeface="Swiss 721 Roman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6260" y="2277762"/>
            <a:ext cx="49468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 smtClean="0">
                <a:gradFill>
                  <a:gsLst>
                    <a:gs pos="0">
                      <a:schemeClr val="tx1"/>
                    </a:gs>
                    <a:gs pos="100000">
                      <a:srgbClr val="770D0D"/>
                    </a:gs>
                  </a:gsLst>
                  <a:lin ang="5400000" scaled="1"/>
                </a:gradFill>
                <a:latin typeface="Swiss 721 Roman" panose="020B0504020202020204" pitchFamily="34" charset="0"/>
              </a:rPr>
              <a:t>MY WAY</a:t>
            </a:r>
            <a:endParaRPr lang="en-US" sz="8800" b="1" i="1" dirty="0">
              <a:gradFill>
                <a:gsLst>
                  <a:gs pos="0">
                    <a:schemeClr val="tx1"/>
                  </a:gs>
                  <a:gs pos="100000">
                    <a:srgbClr val="770D0D"/>
                  </a:gs>
                </a:gsLst>
                <a:lin ang="5400000" scaled="1"/>
              </a:gradFill>
              <a:latin typeface="Swiss 721 Roman" panose="020B05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9556" y="972065"/>
            <a:ext cx="8081319" cy="4901513"/>
          </a:xfrm>
          <a:prstGeom prst="roundRect">
            <a:avLst/>
          </a:prstGeom>
          <a:noFill/>
          <a:ln>
            <a:solidFill>
              <a:srgbClr val="8D7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11859" y="4203128"/>
            <a:ext cx="4712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70D0D"/>
                </a:solidFill>
                <a:latin typeface="QuickType Condensed" panose="020B0506030403020203" pitchFamily="34" charset="0"/>
              </a:rPr>
              <a:t>Exodus 2:11-15</a:t>
            </a:r>
          </a:p>
          <a:p>
            <a:pPr algn="ctr"/>
            <a:r>
              <a:rPr lang="en-US" sz="4000" dirty="0" smtClean="0">
                <a:solidFill>
                  <a:srgbClr val="770D0D"/>
                </a:solidFill>
                <a:latin typeface="QuickType Condensed" panose="020B0506030403020203" pitchFamily="34" charset="0"/>
              </a:rPr>
              <a:t>Acts 7:20-29</a:t>
            </a:r>
            <a:endParaRPr lang="en-US" sz="4000" dirty="0">
              <a:solidFill>
                <a:srgbClr val="770D0D"/>
              </a:solidFill>
              <a:latin typeface="QuickType Condensed" panose="020B05060304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2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20.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At this time Moses was born, and was well pleasing to God; and he was brought up in his father’s house for three months.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21.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But when he was set out, Pharaoh’s daughter took him away and brought him up as her own son.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22.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And Moses was learned in all the wisdom of the Egyptians, and was mighty in words and deeds.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23.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“Now when he was forty years old, it came into his heart to visit his brethren, the children of Israel.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5078313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24.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And seeing one of them suffer wrong, he defended and avenged him who was oppressed, and struck down the Egyptian.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5078313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25.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For he supposed that his brethren would have understood that God would deliver them by his hand, but they did not understand.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5909310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26.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And the next day he appeared to two of them as they were fighting, and tried to reconcile them, saying, ‘Men, you are brethren; why do you wrong one another?’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31806"/>
            <a:ext cx="8830962" cy="4247317"/>
          </a:xfrm>
          <a:prstGeom prst="rect">
            <a:avLst/>
          </a:prstGeom>
          <a:solidFill>
            <a:srgbClr val="FFFFCC">
              <a:alpha val="4470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ACTS 7:20-29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27. </a:t>
            </a:r>
            <a:r>
              <a:rPr lang="en-US" sz="5400" dirty="0" smtClean="0">
                <a:solidFill>
                  <a:srgbClr val="770D0D"/>
                </a:solidFill>
                <a:latin typeface="Swiss 721 Condensed" panose="02000506040000020004" pitchFamily="2" charset="0"/>
              </a:rPr>
              <a:t>But he who did his neighbor wrong pushed him away, saying, ‘Who made you a ruler and a judge over us?</a:t>
            </a:r>
            <a:endParaRPr lang="en-US" sz="54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378</Words>
  <Application>Microsoft Office PowerPoint</Application>
  <PresentationFormat>On-screen Show (4:3)</PresentationFormat>
  <Paragraphs>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QuickType Condensed</vt:lpstr>
      <vt:lpstr>QuickType II Condensed</vt:lpstr>
      <vt:lpstr>Swiss 721 Condensed</vt:lpstr>
      <vt:lpstr>Swiss 721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13</cp:revision>
  <dcterms:created xsi:type="dcterms:W3CDTF">2017-04-20T14:05:43Z</dcterms:created>
  <dcterms:modified xsi:type="dcterms:W3CDTF">2017-04-27T17:51:40Z</dcterms:modified>
</cp:coreProperties>
</file>