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306"/>
    <a:srgbClr val="FCFBE7"/>
    <a:srgbClr val="D7ECF5"/>
    <a:srgbClr val="66829F"/>
    <a:srgbClr val="FDFDF1"/>
    <a:srgbClr val="567EC4"/>
    <a:srgbClr val="2E4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3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4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9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0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3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1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7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801B-2256-4B51-98EE-C972E8EC0CE7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AC74-6BA1-4F68-AB5E-42315683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968" y="691978"/>
            <a:ext cx="72492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20306"/>
                </a:solidFill>
                <a:latin typeface="Swiss 721 Roman" panose="020B0504020202020204" pitchFamily="34" charset="0"/>
              </a:rPr>
              <a:t>BUILT TO</a:t>
            </a:r>
            <a:endParaRPr lang="en-US" sz="6600" b="1" dirty="0">
              <a:solidFill>
                <a:srgbClr val="020306"/>
              </a:solidFill>
              <a:latin typeface="Swiss 721 Roman" panose="020B05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7968" y="1245976"/>
            <a:ext cx="72492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gradFill flip="none" rotWithShape="1">
                  <a:gsLst>
                    <a:gs pos="0">
                      <a:srgbClr val="020306"/>
                    </a:gs>
                    <a:gs pos="100000">
                      <a:srgbClr val="567EC4"/>
                    </a:gs>
                  </a:gsLst>
                  <a:lin ang="5400000" scaled="1"/>
                  <a:tileRect/>
                </a:gradFill>
                <a:latin typeface="Swiss 721 Roman" panose="020B0504020202020204" pitchFamily="34" charset="0"/>
              </a:rPr>
              <a:t>LAST</a:t>
            </a:r>
            <a:endParaRPr lang="en-US" sz="13800" b="1" dirty="0">
              <a:gradFill flip="none" rotWithShape="1">
                <a:gsLst>
                  <a:gs pos="0">
                    <a:srgbClr val="020306"/>
                  </a:gs>
                  <a:gs pos="100000">
                    <a:srgbClr val="567EC4"/>
                  </a:gs>
                </a:gsLst>
                <a:lin ang="5400000" scaled="1"/>
                <a:tileRect/>
              </a:gradFill>
              <a:latin typeface="Swiss 721 Roman" panose="020B05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82811" y="551935"/>
            <a:ext cx="6186616" cy="3509319"/>
          </a:xfrm>
          <a:prstGeom prst="roundRect">
            <a:avLst/>
          </a:prstGeom>
          <a:noFill/>
          <a:ln>
            <a:solidFill>
              <a:srgbClr val="D7E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31773" y="3285186"/>
            <a:ext cx="528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829F"/>
                </a:solidFill>
                <a:latin typeface="Swiss 721 Roman" panose="020B0504020202020204" pitchFamily="34" charset="0"/>
              </a:rPr>
              <a:t>1 CORINTHIANS 15</a:t>
            </a:r>
            <a:endParaRPr lang="en-US" sz="3200" dirty="0">
              <a:solidFill>
                <a:srgbClr val="66829F"/>
              </a:solidFill>
              <a:latin typeface="Swiss 721 Roman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35.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But someone will say, “How are the dead raised up? And with what body do they come?”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36.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Foolish one, what you sow is not made alive unless it dies.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4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37.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And what you sow, you do not sow that body that shall be, but mere grain – perhaps wheat or some other grain.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38.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But God gives it a body as He pleases, and to each seed its own body.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39.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All flesh is not the same flesh, but there is one kind of flesh of men, another flesh of animals, another of fish, and another of birds.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40.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There are also celestial bodies and terrestrial bodies; but the glory of the celestial is one, and the glory of the terrestrial is another.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41.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There is one glory of the sun, another glory of the moon, and another glory of the stars; for one star differs from another star in glory.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42.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So also is the resurrection of the dead. The body is sown in corruption, it is raised in incorruption.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43.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It is sown in dishonor, it is raised in glory. It is sown in weakness, it is raised in power.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44.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It is sown a natural body, it is raised a spiritual body. There is a natural body, and there is a spiritual body.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4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15:1-4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Moreover, brethren, I declare to you the gospel which I preached to you, which also you received and in which you stand,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45.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And so it is written, “The first man Adam became a living being.” The last Adam became a life-giving spirit.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46.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However, the spiritual is not first, but the natural, and afterward the spiritual.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47.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The first man was of the earth, made of dust; the second Man is the Lord from heaven.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48.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As was the man of dust, so also are those who are made of dust; and as is the heavenly Man, so also are those who are heavenly.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15:35-49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49.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And as we have borne the image of the man of dust, we shall also bear the image of the heavenly Man.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968" y="691978"/>
            <a:ext cx="72492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20306"/>
                </a:solidFill>
                <a:latin typeface="Swiss 721 Roman" panose="020B0504020202020204" pitchFamily="34" charset="0"/>
              </a:rPr>
              <a:t>BUILT TO</a:t>
            </a:r>
            <a:endParaRPr lang="en-US" sz="6600" b="1" dirty="0">
              <a:solidFill>
                <a:srgbClr val="020306"/>
              </a:solidFill>
              <a:latin typeface="Swiss 721 Roman" panose="020B05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7968" y="1245976"/>
            <a:ext cx="72492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gradFill flip="none" rotWithShape="1">
                  <a:gsLst>
                    <a:gs pos="0">
                      <a:srgbClr val="020306"/>
                    </a:gs>
                    <a:gs pos="100000">
                      <a:srgbClr val="567EC4"/>
                    </a:gs>
                  </a:gsLst>
                  <a:lin ang="5400000" scaled="1"/>
                  <a:tileRect/>
                </a:gradFill>
                <a:latin typeface="Swiss 721 Roman" panose="020B0504020202020204" pitchFamily="34" charset="0"/>
              </a:rPr>
              <a:t>LAST</a:t>
            </a:r>
            <a:endParaRPr lang="en-US" sz="13800" b="1" dirty="0">
              <a:gradFill flip="none" rotWithShape="1">
                <a:gsLst>
                  <a:gs pos="0">
                    <a:srgbClr val="020306"/>
                  </a:gs>
                  <a:gs pos="100000">
                    <a:srgbClr val="567EC4"/>
                  </a:gs>
                </a:gsLst>
                <a:lin ang="5400000" scaled="1"/>
                <a:tileRect/>
              </a:gradFill>
              <a:latin typeface="Swiss 721 Roman" panose="020B05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82811" y="551935"/>
            <a:ext cx="6186616" cy="3509319"/>
          </a:xfrm>
          <a:prstGeom prst="roundRect">
            <a:avLst/>
          </a:prstGeom>
          <a:noFill/>
          <a:ln>
            <a:solidFill>
              <a:srgbClr val="D7E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31773" y="3285186"/>
            <a:ext cx="528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829F"/>
                </a:solidFill>
                <a:latin typeface="Swiss 721 Roman" panose="020B0504020202020204" pitchFamily="34" charset="0"/>
              </a:rPr>
              <a:t>1 CORINTHIANS 15</a:t>
            </a:r>
            <a:endParaRPr lang="en-US" sz="3200" dirty="0">
              <a:solidFill>
                <a:srgbClr val="66829F"/>
              </a:solidFill>
              <a:latin typeface="Swiss 721 Roman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7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15:1-4</a:t>
            </a:r>
          </a:p>
          <a:p>
            <a:pPr algn="ctr"/>
            <a:r>
              <a:rPr lang="en-US" sz="6000" dirty="0">
                <a:solidFill>
                  <a:srgbClr val="FCFBE7"/>
                </a:solidFill>
                <a:latin typeface="Swiss 721 Condensed" panose="02000506040000020004" pitchFamily="2" charset="0"/>
              </a:rPr>
              <a:t>2</a:t>
            </a:r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. </a:t>
            </a:r>
            <a:r>
              <a:rPr lang="en-US" sz="6000" dirty="0">
                <a:solidFill>
                  <a:srgbClr val="020306"/>
                </a:solidFill>
                <a:latin typeface="Swiss 721 Condensed" panose="02000506040000020004" pitchFamily="2" charset="0"/>
              </a:rPr>
              <a:t>b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y which also you are saved, if you hold fast that word which I preached to you – unless you believed in vain.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15:1-4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3.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For I delivered to you first of all that which I also received: that Christ died for our sins according to the Scriptures,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15:1-4</a:t>
            </a:r>
          </a:p>
          <a:p>
            <a:pPr algn="ctr"/>
            <a:r>
              <a:rPr lang="en-US" sz="6000" dirty="0">
                <a:solidFill>
                  <a:srgbClr val="FCFBE7"/>
                </a:solidFill>
                <a:latin typeface="Swiss 721 Condensed" panose="02000506040000020004" pitchFamily="2" charset="0"/>
              </a:rPr>
              <a:t>4</a:t>
            </a:r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and that He was buried, and that He rose again the third day according to the Scriptures,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15:14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14.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And if Christ is not risen, then our preaching is empty and your faith is also empty.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15:17-19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17.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And if Christ is not risen, your faith is futile; you are still in your sins!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15:17-19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18.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Then also those who have fallen asleep in Christ have perished.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2378"/>
            <a:ext cx="89710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 CORINTHIANS 15:17-19</a:t>
            </a:r>
          </a:p>
          <a:p>
            <a:pPr algn="ctr"/>
            <a:r>
              <a:rPr lang="en-US" sz="6000" dirty="0" smtClean="0">
                <a:solidFill>
                  <a:srgbClr val="FCFBE7"/>
                </a:solidFill>
                <a:latin typeface="Swiss 721 Condensed" panose="02000506040000020004" pitchFamily="2" charset="0"/>
              </a:rPr>
              <a:t>19. </a:t>
            </a:r>
            <a:r>
              <a:rPr lang="en-US" sz="6000" dirty="0" smtClean="0">
                <a:solidFill>
                  <a:srgbClr val="020306"/>
                </a:solidFill>
                <a:latin typeface="Swiss 721 Condensed" panose="02000506040000020004" pitchFamily="2" charset="0"/>
              </a:rPr>
              <a:t>If in this life only we have hope in Christ, we are of all men the most pitiable.</a:t>
            </a:r>
            <a:endParaRPr lang="en-US" sz="6000" dirty="0">
              <a:solidFill>
                <a:srgbClr val="FCFBE7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652</Words>
  <Application>Microsoft Office PowerPoint</Application>
  <PresentationFormat>On-screen Show (4:3)</PresentationFormat>
  <Paragraphs>52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Swiss 721 Condensed</vt:lpstr>
      <vt:lpstr>Swiss 721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6</cp:revision>
  <dcterms:created xsi:type="dcterms:W3CDTF">2017-04-13T16:18:18Z</dcterms:created>
  <dcterms:modified xsi:type="dcterms:W3CDTF">2017-04-13T17:33:29Z</dcterms:modified>
</cp:coreProperties>
</file>