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47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8FDE826-8081-45A7-8AE7-BF7616C65CA0}" type="datetimeFigureOut">
              <a:rPr lang="en-US" smtClean="0"/>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3FE74-3FE6-4885-B6C8-5EFBAFAB6648}" type="slidenum">
              <a:rPr lang="en-US" smtClean="0"/>
              <a:t>‹#›</a:t>
            </a:fld>
            <a:endParaRPr lang="en-US"/>
          </a:p>
        </p:txBody>
      </p:sp>
    </p:spTree>
    <p:extLst>
      <p:ext uri="{BB962C8B-B14F-4D97-AF65-F5344CB8AC3E}">
        <p14:creationId xmlns:p14="http://schemas.microsoft.com/office/powerpoint/2010/main" val="341945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FDE826-8081-45A7-8AE7-BF7616C65CA0}" type="datetimeFigureOut">
              <a:rPr lang="en-US" smtClean="0"/>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3FE74-3FE6-4885-B6C8-5EFBAFAB6648}" type="slidenum">
              <a:rPr lang="en-US" smtClean="0"/>
              <a:t>‹#›</a:t>
            </a:fld>
            <a:endParaRPr lang="en-US"/>
          </a:p>
        </p:txBody>
      </p:sp>
    </p:spTree>
    <p:extLst>
      <p:ext uri="{BB962C8B-B14F-4D97-AF65-F5344CB8AC3E}">
        <p14:creationId xmlns:p14="http://schemas.microsoft.com/office/powerpoint/2010/main" val="4052420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FDE826-8081-45A7-8AE7-BF7616C65CA0}" type="datetimeFigureOut">
              <a:rPr lang="en-US" smtClean="0"/>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3FE74-3FE6-4885-B6C8-5EFBAFAB6648}" type="slidenum">
              <a:rPr lang="en-US" smtClean="0"/>
              <a:t>‹#›</a:t>
            </a:fld>
            <a:endParaRPr lang="en-US"/>
          </a:p>
        </p:txBody>
      </p:sp>
    </p:spTree>
    <p:extLst>
      <p:ext uri="{BB962C8B-B14F-4D97-AF65-F5344CB8AC3E}">
        <p14:creationId xmlns:p14="http://schemas.microsoft.com/office/powerpoint/2010/main" val="3485993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FDE826-8081-45A7-8AE7-BF7616C65CA0}" type="datetimeFigureOut">
              <a:rPr lang="en-US" smtClean="0"/>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3FE74-3FE6-4885-B6C8-5EFBAFAB6648}" type="slidenum">
              <a:rPr lang="en-US" smtClean="0"/>
              <a:t>‹#›</a:t>
            </a:fld>
            <a:endParaRPr lang="en-US"/>
          </a:p>
        </p:txBody>
      </p:sp>
    </p:spTree>
    <p:extLst>
      <p:ext uri="{BB962C8B-B14F-4D97-AF65-F5344CB8AC3E}">
        <p14:creationId xmlns:p14="http://schemas.microsoft.com/office/powerpoint/2010/main" val="125896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FDE826-8081-45A7-8AE7-BF7616C65CA0}" type="datetimeFigureOut">
              <a:rPr lang="en-US" smtClean="0"/>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3FE74-3FE6-4885-B6C8-5EFBAFAB6648}" type="slidenum">
              <a:rPr lang="en-US" smtClean="0"/>
              <a:t>‹#›</a:t>
            </a:fld>
            <a:endParaRPr lang="en-US"/>
          </a:p>
        </p:txBody>
      </p:sp>
    </p:spTree>
    <p:extLst>
      <p:ext uri="{BB962C8B-B14F-4D97-AF65-F5344CB8AC3E}">
        <p14:creationId xmlns:p14="http://schemas.microsoft.com/office/powerpoint/2010/main" val="1238153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8FDE826-8081-45A7-8AE7-BF7616C65CA0}" type="datetimeFigureOut">
              <a:rPr lang="en-US" smtClean="0"/>
              <a:t>3/10/2017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3FE74-3FE6-4885-B6C8-5EFBAFAB6648}" type="slidenum">
              <a:rPr lang="en-US" smtClean="0"/>
              <a:t>‹#›</a:t>
            </a:fld>
            <a:endParaRPr lang="en-US"/>
          </a:p>
        </p:txBody>
      </p:sp>
    </p:spTree>
    <p:extLst>
      <p:ext uri="{BB962C8B-B14F-4D97-AF65-F5344CB8AC3E}">
        <p14:creationId xmlns:p14="http://schemas.microsoft.com/office/powerpoint/2010/main" val="2514655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8FDE826-8081-45A7-8AE7-BF7616C65CA0}" type="datetimeFigureOut">
              <a:rPr lang="en-US" smtClean="0"/>
              <a:t>3/10/2017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03FE74-3FE6-4885-B6C8-5EFBAFAB6648}" type="slidenum">
              <a:rPr lang="en-US" smtClean="0"/>
              <a:t>‹#›</a:t>
            </a:fld>
            <a:endParaRPr lang="en-US"/>
          </a:p>
        </p:txBody>
      </p:sp>
    </p:spTree>
    <p:extLst>
      <p:ext uri="{BB962C8B-B14F-4D97-AF65-F5344CB8AC3E}">
        <p14:creationId xmlns:p14="http://schemas.microsoft.com/office/powerpoint/2010/main" val="338154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FDE826-8081-45A7-8AE7-BF7616C65CA0}" type="datetimeFigureOut">
              <a:rPr lang="en-US" smtClean="0"/>
              <a:t>3/10/2017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03FE74-3FE6-4885-B6C8-5EFBAFAB6648}" type="slidenum">
              <a:rPr lang="en-US" smtClean="0"/>
              <a:t>‹#›</a:t>
            </a:fld>
            <a:endParaRPr lang="en-US"/>
          </a:p>
        </p:txBody>
      </p:sp>
    </p:spTree>
    <p:extLst>
      <p:ext uri="{BB962C8B-B14F-4D97-AF65-F5344CB8AC3E}">
        <p14:creationId xmlns:p14="http://schemas.microsoft.com/office/powerpoint/2010/main" val="4147316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FDE826-8081-45A7-8AE7-BF7616C65CA0}" type="datetimeFigureOut">
              <a:rPr lang="en-US" smtClean="0"/>
              <a:t>3/10/2017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03FE74-3FE6-4885-B6C8-5EFBAFAB6648}" type="slidenum">
              <a:rPr lang="en-US" smtClean="0"/>
              <a:t>‹#›</a:t>
            </a:fld>
            <a:endParaRPr lang="en-US"/>
          </a:p>
        </p:txBody>
      </p:sp>
    </p:spTree>
    <p:extLst>
      <p:ext uri="{BB962C8B-B14F-4D97-AF65-F5344CB8AC3E}">
        <p14:creationId xmlns:p14="http://schemas.microsoft.com/office/powerpoint/2010/main" val="3747942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FDE826-8081-45A7-8AE7-BF7616C65CA0}" type="datetimeFigureOut">
              <a:rPr lang="en-US" smtClean="0"/>
              <a:t>3/10/2017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3FE74-3FE6-4885-B6C8-5EFBAFAB6648}" type="slidenum">
              <a:rPr lang="en-US" smtClean="0"/>
              <a:t>‹#›</a:t>
            </a:fld>
            <a:endParaRPr lang="en-US"/>
          </a:p>
        </p:txBody>
      </p:sp>
    </p:spTree>
    <p:extLst>
      <p:ext uri="{BB962C8B-B14F-4D97-AF65-F5344CB8AC3E}">
        <p14:creationId xmlns:p14="http://schemas.microsoft.com/office/powerpoint/2010/main" val="2676175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FDE826-8081-45A7-8AE7-BF7616C65CA0}" type="datetimeFigureOut">
              <a:rPr lang="en-US" smtClean="0"/>
              <a:t>3/10/2017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3FE74-3FE6-4885-B6C8-5EFBAFAB6648}" type="slidenum">
              <a:rPr lang="en-US" smtClean="0"/>
              <a:t>‹#›</a:t>
            </a:fld>
            <a:endParaRPr lang="en-US"/>
          </a:p>
        </p:txBody>
      </p:sp>
    </p:spTree>
    <p:extLst>
      <p:ext uri="{BB962C8B-B14F-4D97-AF65-F5344CB8AC3E}">
        <p14:creationId xmlns:p14="http://schemas.microsoft.com/office/powerpoint/2010/main" val="1446242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FDE826-8081-45A7-8AE7-BF7616C65CA0}" type="datetimeFigureOut">
              <a:rPr lang="en-US" smtClean="0"/>
              <a:t>3/10/2017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3FE74-3FE6-4885-B6C8-5EFBAFAB6648}" type="slidenum">
              <a:rPr lang="en-US" smtClean="0"/>
              <a:t>‹#›</a:t>
            </a:fld>
            <a:endParaRPr lang="en-US"/>
          </a:p>
        </p:txBody>
      </p:sp>
    </p:spTree>
    <p:extLst>
      <p:ext uri="{BB962C8B-B14F-4D97-AF65-F5344CB8AC3E}">
        <p14:creationId xmlns:p14="http://schemas.microsoft.com/office/powerpoint/2010/main" val="452677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013253" y="1211593"/>
            <a:ext cx="7175156" cy="1107996"/>
          </a:xfrm>
          <a:prstGeom prst="rect">
            <a:avLst/>
          </a:prstGeom>
          <a:noFill/>
        </p:spPr>
        <p:txBody>
          <a:bodyPr wrap="square" rtlCol="0">
            <a:spAutoFit/>
          </a:bodyPr>
          <a:lstStyle/>
          <a:p>
            <a:pPr algn="ctr"/>
            <a:r>
              <a:rPr lang="en-US" sz="6600" b="1" dirty="0" smtClean="0">
                <a:solidFill>
                  <a:schemeClr val="accent2">
                    <a:lumMod val="75000"/>
                  </a:schemeClr>
                </a:solidFill>
                <a:latin typeface="Felix Titling" panose="04060505060202020A04" pitchFamily="82" charset="0"/>
              </a:rPr>
              <a:t>THE VOICE OF</a:t>
            </a:r>
            <a:endParaRPr lang="en-US" sz="6600" b="1" dirty="0">
              <a:solidFill>
                <a:schemeClr val="accent2">
                  <a:lumMod val="75000"/>
                </a:schemeClr>
              </a:solidFill>
              <a:latin typeface="Felix Titling" panose="04060505060202020A04" pitchFamily="82" charset="0"/>
            </a:endParaRPr>
          </a:p>
        </p:txBody>
      </p:sp>
      <p:sp>
        <p:nvSpPr>
          <p:cNvPr id="3" name="TextBox 2"/>
          <p:cNvSpPr txBox="1"/>
          <p:nvPr/>
        </p:nvSpPr>
        <p:spPr>
          <a:xfrm>
            <a:off x="825841" y="1735333"/>
            <a:ext cx="7830063" cy="2646878"/>
          </a:xfrm>
          <a:prstGeom prst="rect">
            <a:avLst/>
          </a:prstGeom>
          <a:noFill/>
        </p:spPr>
        <p:txBody>
          <a:bodyPr wrap="square" rtlCol="0">
            <a:spAutoFit/>
          </a:bodyPr>
          <a:lstStyle/>
          <a:p>
            <a:pPr algn="ctr"/>
            <a:r>
              <a:rPr lang="en-US" sz="16600" b="1" dirty="0" smtClean="0">
                <a:solidFill>
                  <a:schemeClr val="accent2">
                    <a:lumMod val="75000"/>
                  </a:schemeClr>
                </a:solidFill>
                <a:latin typeface="Felix Titling" panose="04060505060202020A04" pitchFamily="82" charset="0"/>
              </a:rPr>
              <a:t>FEAR</a:t>
            </a:r>
            <a:endParaRPr lang="en-US" sz="16600" b="1" dirty="0">
              <a:solidFill>
                <a:schemeClr val="accent2">
                  <a:lumMod val="75000"/>
                </a:schemeClr>
              </a:solidFill>
              <a:latin typeface="Felix Titling" panose="04060505060202020A04" pitchFamily="82" charset="0"/>
            </a:endParaRPr>
          </a:p>
        </p:txBody>
      </p:sp>
      <p:pic>
        <p:nvPicPr>
          <p:cNvPr id="4" name="Picture 3"/>
          <p:cNvPicPr>
            <a:picLocks noChangeAspect="1"/>
          </p:cNvPicPr>
          <p:nvPr/>
        </p:nvPicPr>
        <p:blipFill>
          <a:blip r:embed="rId3">
            <a:lum contrast="-58000"/>
            <a:extLst>
              <a:ext uri="{28A0092B-C50C-407E-A947-70E740481C1C}">
                <a14:useLocalDpi xmlns:a14="http://schemas.microsoft.com/office/drawing/2010/main" val="0"/>
              </a:ext>
            </a:extLst>
          </a:blip>
          <a:stretch>
            <a:fillRect/>
          </a:stretch>
        </p:blipFill>
        <p:spPr>
          <a:xfrm>
            <a:off x="3229229" y="2955322"/>
            <a:ext cx="2743205" cy="2743205"/>
          </a:xfrm>
          <a:prstGeom prst="rect">
            <a:avLst/>
          </a:prstGeom>
          <a:noFill/>
          <a:ln>
            <a:noFill/>
          </a:ln>
        </p:spPr>
      </p:pic>
      <p:sp>
        <p:nvSpPr>
          <p:cNvPr id="5" name="TextBox 4"/>
          <p:cNvSpPr txBox="1"/>
          <p:nvPr/>
        </p:nvSpPr>
        <p:spPr>
          <a:xfrm>
            <a:off x="1512671" y="4682864"/>
            <a:ext cx="6176320" cy="1015663"/>
          </a:xfrm>
          <a:prstGeom prst="rect">
            <a:avLst/>
          </a:prstGeom>
          <a:noFill/>
        </p:spPr>
        <p:txBody>
          <a:bodyPr wrap="square" rtlCol="0">
            <a:spAutoFit/>
          </a:bodyPr>
          <a:lstStyle/>
          <a:p>
            <a:pPr algn="ctr"/>
            <a:r>
              <a:rPr lang="en-US" sz="6000" dirty="0" smtClean="0">
                <a:solidFill>
                  <a:schemeClr val="accent2">
                    <a:lumMod val="75000"/>
                  </a:schemeClr>
                </a:solidFill>
                <a:latin typeface="Felix Titling" panose="04060505060202020A04" pitchFamily="82" charset="0"/>
              </a:rPr>
              <a:t>Matthew 14:1-13</a:t>
            </a:r>
            <a:endParaRPr lang="en-US" sz="6000" dirty="0">
              <a:solidFill>
                <a:schemeClr val="accent2">
                  <a:lumMod val="75000"/>
                </a:schemeClr>
              </a:solidFill>
              <a:latin typeface="Felix Titling" panose="04060505060202020A04" pitchFamily="82" charset="0"/>
            </a:endParaRPr>
          </a:p>
        </p:txBody>
      </p:sp>
    </p:spTree>
    <p:extLst>
      <p:ext uri="{BB962C8B-B14F-4D97-AF65-F5344CB8AC3E}">
        <p14:creationId xmlns:p14="http://schemas.microsoft.com/office/powerpoint/2010/main" val="3141670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4247317"/>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14:3-13</a:t>
            </a:r>
          </a:p>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5.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And although he wanted to put him to death, he feared the multitude, because they counted him as a prophet.</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6331596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4247317"/>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14:3-13</a:t>
            </a:r>
          </a:p>
          <a:p>
            <a:pPr algn="ctr"/>
            <a:r>
              <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6</a:t>
            </a: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But when Herod’s birthday was celebrated, the daughter of Herodias danced before them and pleased Herod.</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241661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3416320"/>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14:3-13</a:t>
            </a:r>
          </a:p>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7.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Therefore he promised with an oath to give her whatever she might ask.</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149615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5078313"/>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14:3-13</a:t>
            </a:r>
          </a:p>
          <a:p>
            <a:pPr algn="ctr"/>
            <a:r>
              <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8</a:t>
            </a: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So she, having been prompted by her mother, said, “Give me John the Baptist’s head here on a platter.”</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864845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5909310"/>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14:3-13</a:t>
            </a:r>
          </a:p>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9.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And the king was sorry; nevertheless, because of the oaths and because of those who sat with him, he commanded it to be given to her.</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3491372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2585323"/>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14:3-13</a:t>
            </a:r>
          </a:p>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10.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So he sent and had John beheaded in prison.</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681534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4247317"/>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14:3-13</a:t>
            </a:r>
          </a:p>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11.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And his head was brought on a platter and given to the girl, and she brought it to her mother.</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681018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4247317"/>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14:3-13</a:t>
            </a:r>
          </a:p>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12.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Then his disciples came and took away the body and buried it, and went and told Jesus.</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2550294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4247317"/>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14:3-13</a:t>
            </a:r>
          </a:p>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13.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When Jesus heard it, He departed from there by boat to a deserted place by Himself.</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1868171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5909310"/>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LUKE 1:15</a:t>
            </a:r>
          </a:p>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15.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For he will be great in the sight of the Lord, and shall drink neither wine nor strong drink. He will also be filled with the Holy Spirit, even from his mother’s womb.</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041944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3416320"/>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PROVERBS 29:25</a:t>
            </a:r>
          </a:p>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25.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The fear of man brings a snare, but whoever trusts in the Lord shall be safe.</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8711895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2585323"/>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JOHN 3:30</a:t>
            </a:r>
          </a:p>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30.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He must increase, but I must decrease.</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3260724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3416320"/>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3:2</a:t>
            </a:r>
          </a:p>
          <a:p>
            <a:pPr algn="ctr"/>
            <a:r>
              <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2</a:t>
            </a: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and saying, “Repent, for the kingdom of heaven is at hand!”</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0434939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4431983"/>
          </a:xfrm>
          <a:prstGeom prst="rect">
            <a:avLst/>
          </a:prstGeom>
          <a:noFill/>
        </p:spPr>
        <p:txBody>
          <a:bodyPr wrap="square" rtlCol="0">
            <a:spAutoFit/>
          </a:bodyPr>
          <a:lstStyle/>
          <a:p>
            <a:pPr algn="ctr"/>
            <a:endParaRPr lang="en-US" sz="66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endParaRPr>
          </a:p>
          <a:p>
            <a:pPr algn="ct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Godless fear has</a:t>
            </a:r>
          </a:p>
          <a:p>
            <a:pPr algn="ct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the power to </a:t>
            </a:r>
          </a:p>
          <a:p>
            <a:pPr algn="ctr"/>
            <a:r>
              <a:rPr lang="en-US" sz="7200" b="1" u="sng"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CONFUSE</a:t>
            </a: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a:t>
            </a:r>
          </a:p>
        </p:txBody>
      </p:sp>
    </p:spTree>
    <p:extLst>
      <p:ext uri="{BB962C8B-B14F-4D97-AF65-F5344CB8AC3E}">
        <p14:creationId xmlns:p14="http://schemas.microsoft.com/office/powerpoint/2010/main" val="9332487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4431983"/>
          </a:xfrm>
          <a:prstGeom prst="rect">
            <a:avLst/>
          </a:prstGeom>
          <a:noFill/>
        </p:spPr>
        <p:txBody>
          <a:bodyPr wrap="square" rtlCol="0">
            <a:spAutoFit/>
          </a:bodyPr>
          <a:lstStyle/>
          <a:p>
            <a:pPr algn="ctr"/>
            <a:endParaRPr lang="en-US" sz="66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endParaRPr>
          </a:p>
          <a:p>
            <a:pPr algn="ct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Godless fear has</a:t>
            </a:r>
          </a:p>
          <a:p>
            <a:pPr algn="ct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power to </a:t>
            </a:r>
          </a:p>
          <a:p>
            <a:pPr algn="ctr"/>
            <a:r>
              <a:rPr lang="en-US" sz="7200" b="1" u="sng"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DECEIVE</a:t>
            </a: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a:t>
            </a:r>
          </a:p>
        </p:txBody>
      </p:sp>
    </p:spTree>
    <p:extLst>
      <p:ext uri="{BB962C8B-B14F-4D97-AF65-F5344CB8AC3E}">
        <p14:creationId xmlns:p14="http://schemas.microsoft.com/office/powerpoint/2010/main" val="15661549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4431983"/>
          </a:xfrm>
          <a:prstGeom prst="rect">
            <a:avLst/>
          </a:prstGeom>
          <a:noFill/>
        </p:spPr>
        <p:txBody>
          <a:bodyPr wrap="square" rtlCol="0">
            <a:spAutoFit/>
          </a:bodyPr>
          <a:lstStyle/>
          <a:p>
            <a:pPr algn="ctr"/>
            <a:endParaRPr lang="en-US" sz="66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endParaRPr>
          </a:p>
          <a:p>
            <a:pPr algn="ct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Godless fear has</a:t>
            </a:r>
          </a:p>
          <a:p>
            <a:pPr algn="ct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power to </a:t>
            </a:r>
          </a:p>
          <a:p>
            <a:pPr algn="ctr"/>
            <a:r>
              <a:rPr lang="en-US" sz="7200" b="1" u="sng"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CORRUPT</a:t>
            </a: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a:t>
            </a:r>
          </a:p>
        </p:txBody>
      </p:sp>
    </p:spTree>
    <p:extLst>
      <p:ext uri="{BB962C8B-B14F-4D97-AF65-F5344CB8AC3E}">
        <p14:creationId xmlns:p14="http://schemas.microsoft.com/office/powerpoint/2010/main" val="17851459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4431983"/>
          </a:xfrm>
          <a:prstGeom prst="rect">
            <a:avLst/>
          </a:prstGeom>
          <a:noFill/>
        </p:spPr>
        <p:txBody>
          <a:bodyPr wrap="square" rtlCol="0">
            <a:spAutoFit/>
          </a:bodyPr>
          <a:lstStyle/>
          <a:p>
            <a:pPr algn="ctr"/>
            <a:endParaRPr lang="en-US" sz="66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endParaRPr>
          </a:p>
          <a:p>
            <a:pPr algn="ct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Godless fear has</a:t>
            </a:r>
          </a:p>
          <a:p>
            <a:pPr algn="ct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the power to </a:t>
            </a:r>
          </a:p>
          <a:p>
            <a:pPr algn="ctr"/>
            <a:r>
              <a:rPr lang="en-US" sz="7200" b="1" u="sng"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DESTROY</a:t>
            </a: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a:t>
            </a:r>
          </a:p>
        </p:txBody>
      </p:sp>
    </p:spTree>
    <p:extLst>
      <p:ext uri="{BB962C8B-B14F-4D97-AF65-F5344CB8AC3E}">
        <p14:creationId xmlns:p14="http://schemas.microsoft.com/office/powerpoint/2010/main" val="41330714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4431983"/>
          </a:xfrm>
          <a:prstGeom prst="rect">
            <a:avLst/>
          </a:prstGeom>
          <a:noFill/>
        </p:spPr>
        <p:txBody>
          <a:bodyPr wrap="square" rtlCol="0">
            <a:spAutoFit/>
          </a:bodyPr>
          <a:lstStyle/>
          <a:p>
            <a:pPr algn="ctr"/>
            <a:endParaRPr lang="en-US" sz="66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endParaRPr>
          </a:p>
          <a:p>
            <a:pPr algn="ct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Godless fear has</a:t>
            </a:r>
          </a:p>
          <a:p>
            <a:pPr algn="ct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the power to </a:t>
            </a:r>
          </a:p>
          <a:p>
            <a:pPr algn="ctr"/>
            <a:r>
              <a:rPr lang="en-US" sz="7200" b="1" u="sng"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DAMN</a:t>
            </a:r>
            <a:r>
              <a:rPr lang="en-US" sz="72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a:t>
            </a:r>
          </a:p>
        </p:txBody>
      </p:sp>
    </p:spTree>
    <p:extLst>
      <p:ext uri="{BB962C8B-B14F-4D97-AF65-F5344CB8AC3E}">
        <p14:creationId xmlns:p14="http://schemas.microsoft.com/office/powerpoint/2010/main" val="37711428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013253" y="1211593"/>
            <a:ext cx="7175156" cy="1107996"/>
          </a:xfrm>
          <a:prstGeom prst="rect">
            <a:avLst/>
          </a:prstGeom>
          <a:noFill/>
        </p:spPr>
        <p:txBody>
          <a:bodyPr wrap="square" rtlCol="0">
            <a:spAutoFit/>
          </a:bodyPr>
          <a:lstStyle/>
          <a:p>
            <a:pPr algn="ctr"/>
            <a:r>
              <a:rPr lang="en-US" sz="6600" b="1" dirty="0" smtClean="0">
                <a:solidFill>
                  <a:schemeClr val="accent2">
                    <a:lumMod val="75000"/>
                  </a:schemeClr>
                </a:solidFill>
                <a:latin typeface="Felix Titling" panose="04060505060202020A04" pitchFamily="82" charset="0"/>
              </a:rPr>
              <a:t>THE VOICE OF</a:t>
            </a:r>
            <a:endParaRPr lang="en-US" sz="6600" b="1" dirty="0">
              <a:solidFill>
                <a:schemeClr val="accent2">
                  <a:lumMod val="75000"/>
                </a:schemeClr>
              </a:solidFill>
              <a:latin typeface="Felix Titling" panose="04060505060202020A04" pitchFamily="82" charset="0"/>
            </a:endParaRPr>
          </a:p>
        </p:txBody>
      </p:sp>
      <p:sp>
        <p:nvSpPr>
          <p:cNvPr id="3" name="TextBox 2"/>
          <p:cNvSpPr txBox="1"/>
          <p:nvPr/>
        </p:nvSpPr>
        <p:spPr>
          <a:xfrm>
            <a:off x="825841" y="1735333"/>
            <a:ext cx="7830063" cy="2646878"/>
          </a:xfrm>
          <a:prstGeom prst="rect">
            <a:avLst/>
          </a:prstGeom>
          <a:noFill/>
        </p:spPr>
        <p:txBody>
          <a:bodyPr wrap="square" rtlCol="0">
            <a:spAutoFit/>
          </a:bodyPr>
          <a:lstStyle/>
          <a:p>
            <a:pPr algn="ctr"/>
            <a:r>
              <a:rPr lang="en-US" sz="16600" b="1" dirty="0" smtClean="0">
                <a:solidFill>
                  <a:schemeClr val="accent2">
                    <a:lumMod val="75000"/>
                  </a:schemeClr>
                </a:solidFill>
                <a:latin typeface="Felix Titling" panose="04060505060202020A04" pitchFamily="82" charset="0"/>
              </a:rPr>
              <a:t>FEAR</a:t>
            </a:r>
            <a:endParaRPr lang="en-US" sz="16600" b="1" dirty="0">
              <a:solidFill>
                <a:schemeClr val="accent2">
                  <a:lumMod val="75000"/>
                </a:schemeClr>
              </a:solidFill>
              <a:latin typeface="Felix Titling" panose="04060505060202020A04" pitchFamily="82" charset="0"/>
            </a:endParaRPr>
          </a:p>
        </p:txBody>
      </p:sp>
      <p:pic>
        <p:nvPicPr>
          <p:cNvPr id="4" name="Picture 3"/>
          <p:cNvPicPr>
            <a:picLocks noChangeAspect="1"/>
          </p:cNvPicPr>
          <p:nvPr/>
        </p:nvPicPr>
        <p:blipFill>
          <a:blip r:embed="rId3">
            <a:lum contrast="-58000"/>
            <a:extLst>
              <a:ext uri="{28A0092B-C50C-407E-A947-70E740481C1C}">
                <a14:useLocalDpi xmlns:a14="http://schemas.microsoft.com/office/drawing/2010/main" val="0"/>
              </a:ext>
            </a:extLst>
          </a:blip>
          <a:stretch>
            <a:fillRect/>
          </a:stretch>
        </p:blipFill>
        <p:spPr>
          <a:xfrm>
            <a:off x="3229229" y="2955322"/>
            <a:ext cx="2743205" cy="2743205"/>
          </a:xfrm>
          <a:prstGeom prst="rect">
            <a:avLst/>
          </a:prstGeom>
          <a:noFill/>
          <a:ln>
            <a:noFill/>
          </a:ln>
        </p:spPr>
      </p:pic>
      <p:sp>
        <p:nvSpPr>
          <p:cNvPr id="5" name="TextBox 4"/>
          <p:cNvSpPr txBox="1"/>
          <p:nvPr/>
        </p:nvSpPr>
        <p:spPr>
          <a:xfrm>
            <a:off x="1512671" y="4682864"/>
            <a:ext cx="6176320" cy="1015663"/>
          </a:xfrm>
          <a:prstGeom prst="rect">
            <a:avLst/>
          </a:prstGeom>
          <a:noFill/>
        </p:spPr>
        <p:txBody>
          <a:bodyPr wrap="square" rtlCol="0">
            <a:spAutoFit/>
          </a:bodyPr>
          <a:lstStyle/>
          <a:p>
            <a:pPr algn="ctr"/>
            <a:r>
              <a:rPr lang="en-US" sz="6000" dirty="0" smtClean="0">
                <a:solidFill>
                  <a:schemeClr val="accent2">
                    <a:lumMod val="75000"/>
                  </a:schemeClr>
                </a:solidFill>
                <a:latin typeface="Felix Titling" panose="04060505060202020A04" pitchFamily="82" charset="0"/>
              </a:rPr>
              <a:t>Matthew 14:1-13</a:t>
            </a:r>
            <a:endParaRPr lang="en-US" sz="6000" dirty="0">
              <a:solidFill>
                <a:schemeClr val="accent2">
                  <a:lumMod val="75000"/>
                </a:schemeClr>
              </a:solidFill>
              <a:latin typeface="Felix Titling" panose="04060505060202020A04" pitchFamily="82" charset="0"/>
            </a:endParaRPr>
          </a:p>
        </p:txBody>
      </p:sp>
    </p:spTree>
    <p:extLst>
      <p:ext uri="{BB962C8B-B14F-4D97-AF65-F5344CB8AC3E}">
        <p14:creationId xmlns:p14="http://schemas.microsoft.com/office/powerpoint/2010/main" val="7893878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1309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3416320"/>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14:1-2</a:t>
            </a:r>
          </a:p>
          <a:p>
            <a:pPr algn="ctr"/>
            <a:r>
              <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1</a:t>
            </a: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At that time Herod the tetrarch heard the report about Jesus</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861512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5078313"/>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14:1-2</a:t>
            </a:r>
          </a:p>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2.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and said to his servants, “This is John the Baptist; he is risen from the dead, and therefore these powers are at work in him.”</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254964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5909310"/>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LUKE 9:7-9</a:t>
            </a:r>
          </a:p>
          <a:p>
            <a:pPr algn="ctr"/>
            <a:r>
              <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7</a:t>
            </a: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Now Herod the tetrarch heard of all that was done by Him; and he was perplexed, because it was said by some that John had risen from the dead,</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553017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4247317"/>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LUKE 9:7-9</a:t>
            </a:r>
          </a:p>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8.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and by some that Elijah had appeared, and by others that one of the old prophets had risen again.</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971899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4247317"/>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LUKE 9:7-9</a:t>
            </a:r>
          </a:p>
          <a:p>
            <a:pPr algn="ctr"/>
            <a:r>
              <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9</a:t>
            </a: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Herod said, “John I have beheaded, but who is this of whom I hear such things?” So he sought to see Him. </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439259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5078313"/>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14:3-13</a:t>
            </a:r>
          </a:p>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3.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For Herod had laid hold of John and bound him, and put him in prison for the sake of Herodias, his brother Philip’s wife.</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2100836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37751" y="362465"/>
            <a:ext cx="8443784" cy="3416320"/>
          </a:xfrm>
          <a:prstGeom prst="rect">
            <a:avLst/>
          </a:prstGeom>
          <a:noFill/>
        </p:spPr>
        <p:txBody>
          <a:bodyPr wrap="square" rtlCol="0">
            <a:spAutoFit/>
          </a:bodyPr>
          <a:lstStyle/>
          <a:p>
            <a:pPr algn="ct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MATTHEW 14:3-13</a:t>
            </a:r>
          </a:p>
          <a:p>
            <a:pPr algn="ctr"/>
            <a:r>
              <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4</a:t>
            </a:r>
            <a:r>
              <a:rPr lang="en-US" sz="5400" dirty="0" smtClean="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rPr>
              <a:t>. </a:t>
            </a:r>
            <a:r>
              <a:rPr lang="en-US" sz="5400" dirty="0" smtClean="0">
                <a:solidFill>
                  <a:schemeClr val="bg1">
                    <a:lumMod val="85000"/>
                  </a:schemeClr>
                </a:solidFill>
                <a:latin typeface="Californian FB" panose="0207040306080B030204" pitchFamily="18" charset="0"/>
                <a:ea typeface="Ebrima" panose="02000000000000000000" pitchFamily="2" charset="0"/>
                <a:cs typeface="Ebrima" panose="02000000000000000000" pitchFamily="2" charset="0"/>
              </a:rPr>
              <a:t>Because John had said to him, “It is not lawful for you to have her.”</a:t>
            </a:r>
            <a:endParaRPr lang="en-US" sz="5400" dirty="0">
              <a:solidFill>
                <a:schemeClr val="accent2">
                  <a:lumMod val="75000"/>
                </a:schemeClr>
              </a:solidFill>
              <a:latin typeface="Californian FB" panose="0207040306080B0302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910604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TotalTime>
  <Words>553</Words>
  <Application>Microsoft Office PowerPoint</Application>
  <PresentationFormat>On-screen Show (4:3)</PresentationFormat>
  <Paragraphs>66</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Californian FB</vt:lpstr>
      <vt:lpstr>Ebrima</vt:lpstr>
      <vt:lpstr>Felix Titling</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5</cp:revision>
  <dcterms:created xsi:type="dcterms:W3CDTF">2017-03-10T15:03:22Z</dcterms:created>
  <dcterms:modified xsi:type="dcterms:W3CDTF">2017-03-10T15:41:04Z</dcterms:modified>
</cp:coreProperties>
</file>