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74" r:id="rId22"/>
    <p:sldId id="270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3F4A-FC59-4244-B680-E8CBAF38FE1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891-90D3-4D85-BB31-53A55DC8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3F4A-FC59-4244-B680-E8CBAF38FE1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891-90D3-4D85-BB31-53A55DC8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9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3F4A-FC59-4244-B680-E8CBAF38FE1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891-90D3-4D85-BB31-53A55DC8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5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3F4A-FC59-4244-B680-E8CBAF38FE1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891-90D3-4D85-BB31-53A55DC8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0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3F4A-FC59-4244-B680-E8CBAF38FE1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891-90D3-4D85-BB31-53A55DC8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0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3F4A-FC59-4244-B680-E8CBAF38FE1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891-90D3-4D85-BB31-53A55DC8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9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3F4A-FC59-4244-B680-E8CBAF38FE1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891-90D3-4D85-BB31-53A55DC8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8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3F4A-FC59-4244-B680-E8CBAF38FE1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891-90D3-4D85-BB31-53A55DC8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1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3F4A-FC59-4244-B680-E8CBAF38FE1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891-90D3-4D85-BB31-53A55DC8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6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3F4A-FC59-4244-B680-E8CBAF38FE1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891-90D3-4D85-BB31-53A55DC8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3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3F4A-FC59-4244-B680-E8CBAF38FE1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891-90D3-4D85-BB31-53A55DC8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9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3F4A-FC59-4244-B680-E8CBAF38FE1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8F891-90D3-4D85-BB31-53A55DC8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98" y="1716730"/>
            <a:ext cx="2420827" cy="163677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889686" y="3406699"/>
            <a:ext cx="7414055" cy="8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03187" y="3406699"/>
            <a:ext cx="1" cy="97206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187" y="3426948"/>
            <a:ext cx="7587050" cy="93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“DID YOU USE SOAP?”</a:t>
            </a:r>
            <a:endParaRPr lang="en-US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889686" y="4338267"/>
            <a:ext cx="7414055" cy="8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90237" y="3406699"/>
            <a:ext cx="1" cy="980995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3186" y="4806786"/>
            <a:ext cx="758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MATTHEW 7:20-29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4524315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True faith is</a:t>
            </a:r>
          </a:p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OBEDIENT</a:t>
            </a:r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what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God says.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1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4524315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Holy Spirit</a:t>
            </a:r>
          </a:p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INDWELLS</a:t>
            </a:r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the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true believer.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5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5693866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Romans 8:9</a:t>
            </a:r>
          </a:p>
          <a:p>
            <a:pPr algn="ctr"/>
            <a:r>
              <a:rPr lang="en-US" sz="5200" dirty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</a:t>
            </a:r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en-US" sz="52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But you are not in the flesh but in the Spirit, if indeed the Spirit of God dwells in you. Now if anyone does not have the Spirit of Christ, 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 is not His.</a:t>
            </a:r>
            <a:endParaRPr lang="en-US" sz="5200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47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4893647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Matthew 7:24-27</a:t>
            </a:r>
          </a:p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24. </a:t>
            </a:r>
            <a:r>
              <a:rPr lang="en-US" sz="52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“Therefore whoever hears these sayings of Mine, and does them, I will liken him to a wise man who built his house on the rock:</a:t>
            </a:r>
            <a:endParaRPr lang="en-US" sz="5200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1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4893647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Matthew 7:24-27</a:t>
            </a:r>
          </a:p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25. </a:t>
            </a:r>
            <a:r>
              <a:rPr lang="en-US" sz="52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the rain descended, the floods came, and the winds blew and beat on that house; and it did not fall, for it was founded on the rock.</a:t>
            </a:r>
            <a:endParaRPr lang="en-US" sz="5200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93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4893647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Matthew 7:24-27</a:t>
            </a:r>
          </a:p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26. </a:t>
            </a:r>
            <a:r>
              <a:rPr lang="en-US" sz="52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“But everyone who hears these sayings of Mine, and does not do them, will be like a foolish man who built his house on the sand:</a:t>
            </a:r>
            <a:endParaRPr lang="en-US" sz="5200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8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4893647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Matthew 7:24-27</a:t>
            </a:r>
          </a:p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27. </a:t>
            </a:r>
            <a:r>
              <a:rPr lang="en-US" sz="52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the rain descended, the floods came, and the winds blew and beat on that house; and it fell. And great was its fall.”</a:t>
            </a:r>
            <a:endParaRPr lang="en-US" sz="5200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07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4524315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Everyone’s</a:t>
            </a:r>
          </a:p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HOUSE</a:t>
            </a:r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may appear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be beautiful.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93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9" y="576648"/>
            <a:ext cx="8901076" cy="54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7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3600986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Judgment will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come to </a:t>
            </a:r>
            <a:r>
              <a:rPr lang="en-US" sz="6000" b="1" u="sng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ALL</a:t>
            </a:r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8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4708981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b="1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It’s dangerous to</a:t>
            </a:r>
          </a:p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HEAR</a:t>
            </a:r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God’s Word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not </a:t>
            </a:r>
            <a:r>
              <a:rPr lang="en-US" sz="6000" b="1" u="sng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OBEY</a:t>
            </a:r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it.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5447645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Everyone is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responsible for what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hey </a:t>
            </a:r>
            <a:r>
              <a:rPr lang="en-US" sz="6000" b="1" u="sng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</a:t>
            </a:r>
            <a:r>
              <a:rPr lang="en-US" sz="60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with what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they </a:t>
            </a:r>
            <a:r>
              <a:rPr lang="en-US" sz="6000" b="1" u="sng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HEAR</a:t>
            </a:r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8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4093428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Matthew 7:28-29</a:t>
            </a:r>
          </a:p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28. </a:t>
            </a:r>
            <a:r>
              <a:rPr lang="en-US" sz="52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so it was, when Jesus had ended these sayings, that the people were astonished at His teaching,</a:t>
            </a:r>
            <a:endParaRPr lang="en-US" sz="5200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44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3293209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Matthew 7:28-29</a:t>
            </a:r>
          </a:p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29. </a:t>
            </a:r>
            <a:r>
              <a:rPr lang="en-US" sz="52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 He taught them as one having authority, and not as the scribes.</a:t>
            </a:r>
            <a:endParaRPr lang="en-US" sz="5200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29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4893647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Romans 5:5</a:t>
            </a:r>
          </a:p>
          <a:p>
            <a:pPr algn="ctr"/>
            <a:r>
              <a:rPr lang="en-US" sz="5200" dirty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en-US" sz="52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Now hope does not disappoint, because the love of God has been poured out in our hearts by the Holy Spirit who was given to us.</a:t>
            </a:r>
            <a:endParaRPr lang="en-US" sz="5200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1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98" y="1716730"/>
            <a:ext cx="2420827" cy="163677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889686" y="3406699"/>
            <a:ext cx="7414055" cy="8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03187" y="3406699"/>
            <a:ext cx="1" cy="97206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187" y="3426948"/>
            <a:ext cx="7587050" cy="93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“DID YOU USE SOAP?”</a:t>
            </a:r>
            <a:endParaRPr lang="en-US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889686" y="4338267"/>
            <a:ext cx="7414055" cy="8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90237" y="3406699"/>
            <a:ext cx="1" cy="980995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3186" y="4806786"/>
            <a:ext cx="758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MATTHEW 7:20-29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34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5909310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Romans 10:3</a:t>
            </a:r>
          </a:p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</a:t>
            </a:r>
            <a:r>
              <a:rPr lang="en-US" sz="52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 they being ignorant of God’s righteousness, and seeking to establish their own righteousness, have not submitted to the righteousness of God.</a:t>
            </a:r>
            <a:endParaRPr lang="en-US" sz="5200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3293209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James 1:22</a:t>
            </a:r>
          </a:p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22. </a:t>
            </a:r>
            <a:r>
              <a:rPr lang="en-US" sz="52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But be doers of the word, and not hearers only, deceiving yourselves.</a:t>
            </a:r>
            <a:endParaRPr lang="en-US" sz="5200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3416320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Luke 6:46</a:t>
            </a:r>
          </a:p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46. </a:t>
            </a:r>
            <a:r>
              <a:rPr lang="en-US" sz="52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“But why do you call Me ‘Lord, Lord,’ and not do the things which I say?</a:t>
            </a:r>
            <a:endParaRPr lang="en-US" sz="5200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4893647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Matthew 7:21-23</a:t>
            </a:r>
          </a:p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21. </a:t>
            </a:r>
            <a:r>
              <a:rPr lang="en-US" sz="52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“Not everyone who says to Me, ‘Lord, Lord,’ shall enter the kingdom of heaven, but he who does the will of My Father in heaven.</a:t>
            </a:r>
            <a:endParaRPr lang="en-US" sz="5200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5693866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Matthew 7:21-23</a:t>
            </a:r>
          </a:p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22. </a:t>
            </a:r>
            <a:r>
              <a:rPr lang="en-US" sz="52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Many will say to Me in that day, ‘Lord, Lord, have we not prophesied in Your name, cast out demons in Your name, and done many wonders in Your name?’</a:t>
            </a:r>
            <a:endParaRPr lang="en-US" sz="5200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8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4093428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Matthew 7:21-23</a:t>
            </a:r>
          </a:p>
          <a:p>
            <a:pPr algn="ctr"/>
            <a:r>
              <a:rPr lang="en-US" sz="52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23. </a:t>
            </a:r>
            <a:r>
              <a:rPr lang="en-US" sz="52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then I will declare to them, ‘I never knew you; depart from Me, you who practice lawlessness!’</a:t>
            </a:r>
            <a:endParaRPr lang="en-US" sz="5200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" y="115330"/>
            <a:ext cx="8954530" cy="4524315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WORDS</a:t>
            </a:r>
            <a:r>
              <a:rPr lang="en-US" sz="6000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 not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substitute for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obedience.</a:t>
            </a:r>
          </a:p>
          <a:p>
            <a:pPr algn="ctr"/>
            <a:endParaRPr lang="en-US" sz="5400" b="1" u="sng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6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</TotalTime>
  <Words>509</Words>
  <Application>Microsoft Office PowerPoint</Application>
  <PresentationFormat>On-screen Show (4:3)</PresentationFormat>
  <Paragraphs>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Ebrima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12</cp:revision>
  <dcterms:created xsi:type="dcterms:W3CDTF">2017-02-15T16:33:06Z</dcterms:created>
  <dcterms:modified xsi:type="dcterms:W3CDTF">2017-02-16T18:49:07Z</dcterms:modified>
</cp:coreProperties>
</file>