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7" r:id="rId3"/>
    <p:sldId id="373" r:id="rId4"/>
    <p:sldId id="374" r:id="rId5"/>
    <p:sldId id="375" r:id="rId6"/>
    <p:sldId id="349" r:id="rId7"/>
    <p:sldId id="405" r:id="rId8"/>
    <p:sldId id="406" r:id="rId9"/>
    <p:sldId id="407" r:id="rId10"/>
    <p:sldId id="404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50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52" r:id="rId36"/>
    <p:sldId id="399" r:id="rId37"/>
    <p:sldId id="400" r:id="rId38"/>
    <p:sldId id="401" r:id="rId39"/>
    <p:sldId id="402" r:id="rId40"/>
    <p:sldId id="403" r:id="rId41"/>
    <p:sldId id="371" r:id="rId42"/>
    <p:sldId id="408" r:id="rId43"/>
    <p:sldId id="27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501"/>
    <a:srgbClr val="670001"/>
    <a:srgbClr val="FFFF66"/>
    <a:srgbClr val="4C0100"/>
    <a:srgbClr val="996633"/>
    <a:srgbClr val="E5DC2B"/>
    <a:srgbClr val="EFD48C"/>
    <a:srgbClr val="F8F200"/>
    <a:srgbClr val="FFFF00"/>
    <a:srgbClr val="ECD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3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6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4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9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0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8932-9257-41D5-850A-EE7D4CC09A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F041-39A3-4AD5-B879-0983EA03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74" y="3960776"/>
            <a:ext cx="5328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670001"/>
                </a:solidFill>
                <a:latin typeface="Felix Titling" panose="04060505060202020A04" pitchFamily="82" charset="0"/>
              </a:rPr>
              <a:t>Hebrews </a:t>
            </a:r>
          </a:p>
          <a:p>
            <a:pPr algn="ctr"/>
            <a:r>
              <a:rPr lang="en-US" sz="4800" dirty="0" smtClean="0">
                <a:solidFill>
                  <a:srgbClr val="670001"/>
                </a:solidFill>
                <a:latin typeface="Felix Titling" panose="04060505060202020A04" pitchFamily="82" charset="0"/>
              </a:rPr>
              <a:t>11:32-40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140" y="2566526"/>
            <a:ext cx="6652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gradFill>
                  <a:gsLst>
                    <a:gs pos="0">
                      <a:srgbClr val="AA6A4B"/>
                    </a:gs>
                    <a:gs pos="100000">
                      <a:srgbClr val="670001"/>
                    </a:gs>
                  </a:gsLst>
                  <a:lin ang="5400000" scaled="1"/>
                </a:gradFill>
                <a:effectLst>
                  <a:outerShdw blurRad="25400" dist="12700" dir="8100000" sx="101000" sy="101000" algn="tr" rotWithShape="0">
                    <a:prstClr val="black">
                      <a:alpha val="83000"/>
                    </a:prstClr>
                  </a:outerShdw>
                </a:effectLst>
                <a:latin typeface="Segoe Print" panose="02000600000000000000" pitchFamily="2" charset="0"/>
              </a:rPr>
              <a:t>MARTYRS</a:t>
            </a:r>
            <a:endParaRPr lang="en-US" sz="6600" dirty="0">
              <a:gradFill>
                <a:gsLst>
                  <a:gs pos="0">
                    <a:srgbClr val="AA6A4B"/>
                  </a:gs>
                  <a:gs pos="100000">
                    <a:srgbClr val="670001"/>
                  </a:gs>
                </a:gsLst>
                <a:lin ang="5400000" scaled="1"/>
              </a:gradFill>
              <a:effectLst>
                <a:outerShdw blurRad="25400" dist="12700" dir="8100000" sx="101000" sy="101000" algn="tr" rotWithShape="0">
                  <a:prstClr val="black">
                    <a:alpha val="83000"/>
                  </a:prst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311" y="1730378"/>
            <a:ext cx="4202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670001"/>
                </a:solidFill>
                <a:effectLst>
                  <a:outerShdw blurRad="25400" dist="12700" dir="8100000" sx="101000" sy="101000" algn="tr" rotWithShape="0">
                    <a:prstClr val="black">
                      <a:alpha val="83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Faith For</a:t>
            </a:r>
            <a:endParaRPr lang="en-US" sz="6600" dirty="0">
              <a:solidFill>
                <a:srgbClr val="670001"/>
              </a:solidFill>
              <a:effectLst>
                <a:outerShdw blurRad="25400" dist="12700" dir="8100000" sx="101000" sy="101000" algn="tr" rotWithShape="0">
                  <a:prstClr val="black">
                    <a:alpha val="83000"/>
                  </a:prst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3323987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faith the walls of Jericho fell down after they were encircled for seven days.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124206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31.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faith the harlot Rahab did not perish with those who did not believe, when she had received the spies with peace.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724644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32.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what more shall I say? For the time would fail me to tell of Gideon and Barak and Samson and Jephthah, also of David and Samuel and the prophets: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924425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33.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who through faith subdued kingdoms, worked righteousness, obtained promises, stopped the mouths of lions,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724644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34.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quenched the violence of fire, escaped the edge of the sword, out of weakness were made strong, became valiant in battle, turned to flight the armies of the aliens.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924425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Women received their dead raised to life again. Others were tortured, not accepting deliverance, that they might obtain a better resurrection.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124206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Still others had trial of </a:t>
            </a:r>
            <a:r>
              <a:rPr lang="en-US" sz="5200" dirty="0" err="1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mockings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US" sz="5200" dirty="0" err="1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scourgings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yes, and of chains and imprisonment.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539978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0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37. </a:t>
            </a:r>
            <a:r>
              <a:rPr lang="en-US" sz="5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 were stoned, they were sawn in two, were tempted, were slain with the sword. They wandered about in sheepskins and goatskins, being destitute, afflicted, tormented</a:t>
            </a:r>
            <a:endParaRPr lang="en-US" sz="50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124206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38.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whom the world was not worthy. They wandered in deserts and mountains, in dens and caves of the earth.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124206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39.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all these, having obtained a good testimony through faith, did not receive the promise,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deliverance or healing will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GLORIFY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God, He can and will do it.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124206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11:30-40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God having provided something better for us, that they should not be made perfect apart from us.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193899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Faith is seen in our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OBEDIENCE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Faith is seen in</a:t>
            </a:r>
          </a:p>
          <a:p>
            <a:pPr algn="ctr"/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ACTING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on God’s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promises.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Faith is seen in our</a:t>
            </a:r>
          </a:p>
          <a:p>
            <a:pPr algn="ctr"/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SEPARATION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from the world.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Faith trusts and obeys 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even when He does not</a:t>
            </a:r>
          </a:p>
          <a:p>
            <a:pPr algn="ctr"/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DELIVER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us.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909310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Daniel 3:16-18</a:t>
            </a:r>
          </a:p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16. 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Shadrach, Meshach, and Abednego answered and </a:t>
            </a:r>
          </a:p>
          <a:p>
            <a:pPr algn="ctr"/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said to the king, “O Nebuchadnezzar, we have no need to answer you in this matter.</a:t>
            </a:r>
            <a:endParaRPr lang="en-US" sz="54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909310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Daniel 3:16-18</a:t>
            </a:r>
          </a:p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17. 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that is the case, our God whom we serve is able to deliver us from the burning fiery furnace, and He will deliver us from your hand, </a:t>
            </a:r>
          </a:p>
          <a:p>
            <a:pPr algn="ctr"/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 king.</a:t>
            </a:r>
            <a:endParaRPr lang="en-US" sz="54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078313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Daniel 3:16-18</a:t>
            </a:r>
          </a:p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18. 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But if not, let it be known to you, O king, that we do not serve your gods, nor will we worship the gold image which you have set up.</a:t>
            </a:r>
            <a:endParaRPr lang="en-US" sz="54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GOD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does not see or 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value people the 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same as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MAN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does.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247317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11:36-40</a:t>
            </a:r>
          </a:p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36. 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Still others had trial of </a:t>
            </a:r>
            <a:r>
              <a:rPr lang="en-US" sz="5400" dirty="0" err="1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mockings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US" sz="5400" dirty="0" err="1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scourgings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yes, and of chains and imprisonment.</a:t>
            </a:r>
            <a:endParaRPr lang="en-US" sz="54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deliverance will </a:t>
            </a:r>
          </a:p>
          <a:p>
            <a:pPr algn="ctr"/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</a:t>
            </a:r>
            <a:r>
              <a:rPr lang="en-US" sz="6000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glorify Him, He will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do it.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539978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11:36-40</a:t>
            </a:r>
          </a:p>
          <a:p>
            <a:pPr algn="ctr"/>
            <a:r>
              <a:rPr lang="en-US" sz="50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37. </a:t>
            </a:r>
            <a:r>
              <a:rPr lang="en-US" sz="5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 were stoned, they were sawn in two, were tempted, were slain with the sword. They wandered about in sheepskins and goatskins, being destitute, afflicted, tormented</a:t>
            </a:r>
            <a:endParaRPr lang="en-US" sz="50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247317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11:36-40</a:t>
            </a:r>
          </a:p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38. 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whom the world was not worthy. They wandered in deserts and mountains, in dens and caves of the earth.</a:t>
            </a:r>
            <a:endParaRPr lang="en-US" sz="54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247317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11:36-40</a:t>
            </a:r>
          </a:p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39. 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all these, having obtained a good testimony through faith, did not receive the promise,</a:t>
            </a:r>
            <a:endParaRPr lang="en-US" sz="54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247317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Hebrews 11:36-40</a:t>
            </a:r>
          </a:p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40. 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God having provided something better for us, that they should not be made perfect apart from us.</a:t>
            </a:r>
            <a:endParaRPr lang="en-US" sz="54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God says the world 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isn’t even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WORTHY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these martyrs.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078313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Corinthians 4:13</a:t>
            </a:r>
          </a:p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13. 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being defamed, we entreat. We have been made as the filth of the world, the </a:t>
            </a:r>
            <a:r>
              <a:rPr lang="en-US" sz="5400" dirty="0" err="1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offscouring</a:t>
            </a:r>
            <a:r>
              <a:rPr lang="en-US" sz="54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of all things until now.</a:t>
            </a:r>
            <a:endParaRPr lang="en-US" sz="54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 everyone will be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DELIVERED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miraculously.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God does not have 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HEAL</a:t>
            </a:r>
            <a:r>
              <a:rPr lang="en-US" sz="6000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PROVE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our faith.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takes more faith to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ENDURE</a:t>
            </a:r>
            <a:r>
              <a:rPr lang="en-US" sz="6000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trial than to</a:t>
            </a:r>
          </a:p>
          <a:p>
            <a:pPr algn="ctr"/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ESCAPE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 trial.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378565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Faith will work in anyone’s life if they will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LISTEN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to His Word and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SURRENDER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to His will.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193899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EVERYTHING</a:t>
            </a:r>
            <a:r>
              <a:rPr lang="en-US" sz="6000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God does glorifies Himself.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3" y="-17959"/>
            <a:ext cx="5281534" cy="6875959"/>
          </a:xfrm>
          <a:prstGeom prst="rect">
            <a:avLst/>
          </a:prstGeom>
        </p:spPr>
      </p:pic>
      <p:sp>
        <p:nvSpPr>
          <p:cNvPr id="8" name="AutoShape 2" descr="Displaying FullSizeRen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46427"/>
            <a:ext cx="8815430" cy="6611573"/>
          </a:xfrm>
          <a:prstGeom prst="rect">
            <a:avLst/>
          </a:prstGeom>
        </p:spPr>
      </p:pic>
      <p:sp>
        <p:nvSpPr>
          <p:cNvPr id="7" name="AutoShape 2" descr="Displaying FullSizeRen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74" y="3960776"/>
            <a:ext cx="5328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670001"/>
                </a:solidFill>
                <a:latin typeface="Felix Titling" panose="04060505060202020A04" pitchFamily="82" charset="0"/>
              </a:rPr>
              <a:t>Hebrews </a:t>
            </a:r>
          </a:p>
          <a:p>
            <a:pPr algn="ctr"/>
            <a:r>
              <a:rPr lang="en-US" sz="4800" dirty="0" smtClean="0">
                <a:solidFill>
                  <a:srgbClr val="670001"/>
                </a:solidFill>
                <a:latin typeface="Felix Titling" panose="04060505060202020A04" pitchFamily="82" charset="0"/>
              </a:rPr>
              <a:t>11:32-40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140" y="2566526"/>
            <a:ext cx="6652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gradFill>
                  <a:gsLst>
                    <a:gs pos="0">
                      <a:srgbClr val="AA6A4B"/>
                    </a:gs>
                    <a:gs pos="100000">
                      <a:srgbClr val="670001"/>
                    </a:gs>
                  </a:gsLst>
                  <a:lin ang="5400000" scaled="1"/>
                </a:gradFill>
                <a:effectLst>
                  <a:outerShdw blurRad="25400" dist="12700" dir="8100000" sx="101000" sy="101000" algn="tr" rotWithShape="0">
                    <a:prstClr val="black">
                      <a:alpha val="83000"/>
                    </a:prstClr>
                  </a:outerShdw>
                </a:effectLst>
                <a:latin typeface="Segoe Print" panose="02000600000000000000" pitchFamily="2" charset="0"/>
              </a:rPr>
              <a:t>MARTYRS</a:t>
            </a:r>
            <a:endParaRPr lang="en-US" sz="6600" dirty="0">
              <a:gradFill>
                <a:gsLst>
                  <a:gs pos="0">
                    <a:srgbClr val="AA6A4B"/>
                  </a:gs>
                  <a:gs pos="100000">
                    <a:srgbClr val="670001"/>
                  </a:gs>
                </a:gsLst>
                <a:lin ang="5400000" scaled="1"/>
              </a:gradFill>
              <a:effectLst>
                <a:outerShdw blurRad="25400" dist="12700" dir="8100000" sx="101000" sy="101000" algn="tr" rotWithShape="0">
                  <a:prstClr val="black">
                    <a:alpha val="83000"/>
                  </a:prst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311" y="1730378"/>
            <a:ext cx="4202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670001"/>
                </a:solidFill>
                <a:effectLst>
                  <a:outerShdw blurRad="25400" dist="12700" dir="8100000" sx="101000" sy="101000" algn="tr" rotWithShape="0">
                    <a:prstClr val="black">
                      <a:alpha val="83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Faith For</a:t>
            </a:r>
            <a:endParaRPr lang="en-US" sz="6600" dirty="0">
              <a:solidFill>
                <a:srgbClr val="670001"/>
              </a:solidFill>
              <a:effectLst>
                <a:outerShdw blurRad="25400" dist="12700" dir="8100000" sx="101000" sy="101000" algn="tr" rotWithShape="0">
                  <a:prstClr val="black">
                    <a:alpha val="83000"/>
                  </a:prst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5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590"/>
            <a:ext cx="9144000" cy="286232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Absence of 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deliverance does not </a:t>
            </a:r>
          </a:p>
          <a:p>
            <a:pPr algn="ctr"/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 a </a:t>
            </a:r>
            <a:r>
              <a:rPr lang="en-US" sz="6000" b="1" u="sng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LACK</a:t>
            </a:r>
            <a:r>
              <a:rPr lang="en-US" sz="6000" dirty="0" smtClean="0">
                <a:solidFill>
                  <a:srgbClr val="4435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60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faith. </a:t>
            </a:r>
            <a:endParaRPr lang="en-US" sz="6000" b="1" u="sng" dirty="0" smtClean="0">
              <a:solidFill>
                <a:srgbClr val="FFFF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447645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Corinthians 12:7-10</a:t>
            </a:r>
          </a:p>
          <a:p>
            <a:pPr algn="ctr"/>
            <a:r>
              <a:rPr lang="en-US" sz="4900" dirty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en-US" sz="49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49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lest I should be exalted above measure by the abundance of the revelations, a thorn in the flesh was given to me, a messenger of Satan to buffet me, lest I be exalted above measure.</a:t>
            </a:r>
            <a:endParaRPr lang="en-US" sz="49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4124206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Corinthians 12:7-10</a:t>
            </a:r>
          </a:p>
          <a:p>
            <a:pPr algn="ctr"/>
            <a:r>
              <a:rPr lang="en-US" sz="5200" dirty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Concerning this thing I pleaded with the Lord three times that it might depart from me.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355312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Corinthians 12:7-10</a:t>
            </a:r>
          </a:p>
          <a:p>
            <a:pPr algn="ctr"/>
            <a:r>
              <a:rPr lang="en-US" sz="48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9. </a:t>
            </a:r>
            <a:r>
              <a:rPr lang="en-US" sz="48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He said to me, “My grace is sufficient for you, for My strength is made perfect in weakness.” Therefore most gladly I will rather boast in my infirmities, that the power of Christ may rest upon me.</a:t>
            </a:r>
            <a:endParaRPr lang="en-US" sz="48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757"/>
            <a:ext cx="9144000" cy="5909310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Corinthians 12:7-10</a:t>
            </a:r>
          </a:p>
          <a:p>
            <a:pPr algn="ctr"/>
            <a:r>
              <a:rPr lang="en-US" sz="5200" dirty="0" smtClean="0">
                <a:solidFill>
                  <a:srgbClr val="FFFF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10. </a:t>
            </a:r>
            <a:r>
              <a:rPr lang="en-US" sz="5200" dirty="0" smtClean="0">
                <a:solidFill>
                  <a:srgbClr val="67000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Therefore I take pleasure in infirmities, in reproaches, in needs, in persecutions, in distresses, for Christ’s sake. For when I am weak, then I am strong.</a:t>
            </a:r>
            <a:endParaRPr lang="en-US" sz="5200" dirty="0">
              <a:solidFill>
                <a:srgbClr val="67000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898</Words>
  <Application>Microsoft Office PowerPoint</Application>
  <PresentationFormat>On-screen Show (4:3)</PresentationFormat>
  <Paragraphs>88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Felix Titling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49</cp:revision>
  <dcterms:created xsi:type="dcterms:W3CDTF">2016-12-29T19:06:08Z</dcterms:created>
  <dcterms:modified xsi:type="dcterms:W3CDTF">2017-02-10T20:10:04Z</dcterms:modified>
</cp:coreProperties>
</file>