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412" r:id="rId4"/>
    <p:sldId id="413" r:id="rId5"/>
    <p:sldId id="414" r:id="rId6"/>
    <p:sldId id="415" r:id="rId7"/>
    <p:sldId id="416" r:id="rId8"/>
    <p:sldId id="417" r:id="rId9"/>
    <p:sldId id="418" r:id="rId10"/>
    <p:sldId id="419" r:id="rId11"/>
    <p:sldId id="420" r:id="rId12"/>
    <p:sldId id="421" r:id="rId13"/>
    <p:sldId id="422" r:id="rId14"/>
    <p:sldId id="423" r:id="rId15"/>
    <p:sldId id="424" r:id="rId16"/>
    <p:sldId id="425" r:id="rId17"/>
    <p:sldId id="426" r:id="rId18"/>
    <p:sldId id="268" r:id="rId19"/>
    <p:sldId id="427" r:id="rId20"/>
    <p:sldId id="428" r:id="rId21"/>
    <p:sldId id="429" r:id="rId22"/>
    <p:sldId id="430" r:id="rId23"/>
    <p:sldId id="431" r:id="rId24"/>
    <p:sldId id="432" r:id="rId25"/>
    <p:sldId id="433" r:id="rId26"/>
    <p:sldId id="434" r:id="rId27"/>
    <p:sldId id="435" r:id="rId28"/>
    <p:sldId id="436" r:id="rId29"/>
    <p:sldId id="437" r:id="rId30"/>
    <p:sldId id="438" r:id="rId31"/>
    <p:sldId id="439" r:id="rId32"/>
    <p:sldId id="440" r:id="rId33"/>
    <p:sldId id="441" r:id="rId34"/>
    <p:sldId id="442" r:id="rId35"/>
    <p:sldId id="443" r:id="rId36"/>
    <p:sldId id="444" r:id="rId37"/>
    <p:sldId id="445" r:id="rId38"/>
    <p:sldId id="446" r:id="rId39"/>
    <p:sldId id="447" r:id="rId40"/>
    <p:sldId id="448" r:id="rId41"/>
    <p:sldId id="449" r:id="rId42"/>
    <p:sldId id="280" r:id="rId43"/>
    <p:sldId id="281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1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0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80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4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6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3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2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3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438E-BC07-4A36-8320-40FD8D2A17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5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0130" y="4429401"/>
            <a:ext cx="8353168" cy="1323439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FF00"/>
                </a:solidFill>
                <a:latin typeface="Britannic Bold" panose="020B0903060703020204" pitchFamily="34" charset="0"/>
              </a:rPr>
              <a:t>Acts </a:t>
            </a:r>
            <a:r>
              <a:rPr lang="en-US" sz="8000" dirty="0" smtClean="0">
                <a:solidFill>
                  <a:srgbClr val="FFFF00"/>
                </a:solidFill>
                <a:latin typeface="Britannic Bold" panose="020B0903060703020204" pitchFamily="34" charset="0"/>
              </a:rPr>
              <a:t>24:1-27</a:t>
            </a:r>
            <a:endParaRPr lang="en-US" sz="8000" dirty="0">
              <a:solidFill>
                <a:srgbClr val="FFFF00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9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341632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9.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And the Jews also assented, maintaining that these things were so.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5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7915" y="0"/>
            <a:ext cx="8684236" cy="674030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10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Then Paul, after the governor had nodded to him to speak, answered: “Inasmuch as I know that you have been for many years a judge of this nation, I do the more cheerfully answer for myself,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60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424731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11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because you may ascertain that it is no more than twelve days since I went up to Jerusalem to worship.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17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5078313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12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And they neither found me in the temple disputing with anyone nor inciting the crowd, either in the synagogues or in the city.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57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341632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13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Nor can they prove the things of which they now accuse me.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52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6770" y="0"/>
            <a:ext cx="8537510" cy="674030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14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But this I confess to you, that according to the Way which they call a sect, so I worship the God of my fathers, believing all things which are written in the Law and in the Prophets.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73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5078313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15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I have hope in God, which they themselves also accept, that there will be a resurrection of the dead, both of the just and the unjust.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01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424731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16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This being so, I myself always strive to have a conscience without offense toward God and men.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22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193899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Our conscience is not the</a:t>
            </a:r>
          </a:p>
          <a:p>
            <a:pPr algn="ctr"/>
            <a:r>
              <a:rPr lang="en-US" sz="6000" b="1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VOICE</a:t>
            </a:r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 of God.</a:t>
            </a:r>
            <a:endParaRPr lang="en-US" sz="60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47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193899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Our conscience is not </a:t>
            </a:r>
            <a:r>
              <a:rPr lang="en-US" sz="6000" b="1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INFALLIBLE</a:t>
            </a:r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735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590931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Now after five days Ananias the high priest came down with the elders and a certain orator named </a:t>
            </a:r>
            <a:r>
              <a:rPr lang="en-US" sz="5400" dirty="0" err="1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Tertullus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. These gave evidence to the governor against Paul.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72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286232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Our conscience can be damaged and </a:t>
            </a:r>
          </a:p>
          <a:p>
            <a:pPr algn="ctr"/>
            <a:r>
              <a:rPr lang="en-US" sz="6000" b="1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DESTROYED</a:t>
            </a:r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.</a:t>
            </a:r>
            <a:endParaRPr lang="en-US" sz="60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58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193899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Our conscience can be</a:t>
            </a:r>
          </a:p>
          <a:p>
            <a:pPr algn="ctr"/>
            <a:r>
              <a:rPr lang="en-US" sz="6000" b="1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WEAK</a:t>
            </a:r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 or wounded.</a:t>
            </a:r>
            <a:endParaRPr lang="en-US" sz="60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08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193899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Our conscience can be</a:t>
            </a:r>
          </a:p>
          <a:p>
            <a:pPr algn="ctr"/>
            <a:r>
              <a:rPr lang="en-US" sz="6000" b="1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DEFILED</a:t>
            </a:r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.</a:t>
            </a:r>
            <a:endParaRPr lang="en-US" sz="60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97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193899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Our conscience can be</a:t>
            </a:r>
          </a:p>
          <a:p>
            <a:pPr algn="ctr"/>
            <a:r>
              <a:rPr lang="en-US" sz="6000" b="1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SEARED</a:t>
            </a:r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.</a:t>
            </a:r>
            <a:endParaRPr lang="en-US" sz="60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2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286232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Our consciences must be</a:t>
            </a:r>
          </a:p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exposed to</a:t>
            </a:r>
          </a:p>
          <a:p>
            <a:pPr algn="ctr"/>
            <a:r>
              <a:rPr lang="en-US" sz="6000" b="1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BIBLICAL</a:t>
            </a:r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6000" b="1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TRUTH</a:t>
            </a:r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337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341632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17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Now after many years I came to bring alms and offerings to my nation,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46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424731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18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in the midst of which some Jews from Asia found me purified in the temple, neither with a mob nor with tumult.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95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341632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19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They ought to have been here before you to object if they had anything against me.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90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5078313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20.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Or else let those who are here themselves say if they found any wrongdoing in me while I stood before the council,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94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590931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21.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unless it is for this one statement which I cried out, standing among them, ‘Concerning the resurrection of the dead I am being judged by you this day.’”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1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5007" y="0"/>
            <a:ext cx="8537510" cy="674030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And when he was called upon, </a:t>
            </a:r>
            <a:r>
              <a:rPr lang="en-US" sz="5400" dirty="0" err="1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Tertullus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 began his accusation, saying: “Seeing that through you we enjoy great peace, and prosperity is being brought to this nation by your foresight,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29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184" y="0"/>
            <a:ext cx="8781535" cy="674030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22.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But when Felix heard these things, having more accurate knowledge of the Way, he adjourned the proceedings and said, “When </a:t>
            </a:r>
            <a:r>
              <a:rPr lang="en-US" sz="5400" dirty="0" err="1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Lysias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 the commander comes down, I will make a decision on your case.”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94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590931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23.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So he commanded the centurion to keep Paul and to let him have liberty, and told him not to forbid any of his friends to provide for or visit him.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6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5078313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And after some days, when Felix came with his wife Drusilla, who was Jewish, he sent for Paul and heard him concerning the faith in Christ.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58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1482" y="0"/>
            <a:ext cx="8537510" cy="674030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25.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Now as he reasoned about righteousness, self-control, and the judgment to come, Felix was afraid and answered, “Go away for now; when I have a convenient time I will call for you.”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6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590931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26.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Meanwhile he also hoped that money would be given him by Paul, that he might release him. Therefore he sent for him more often and conversed with him.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82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424731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27.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But after two years </a:t>
            </a:r>
            <a:r>
              <a:rPr lang="en-US" sz="5400" dirty="0" err="1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Porcius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 Festus succeeded Felix; and Felix, wanting to do the Jews a favor, left Paul bound.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9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378565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Our consciences can be cleansed only by forgiveness of sin and Christ’s </a:t>
            </a:r>
            <a:r>
              <a:rPr lang="en-US" sz="6000" b="1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ATONING</a:t>
            </a:r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 work.</a:t>
            </a:r>
            <a:endParaRPr lang="en-US" sz="60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23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5007" y="0"/>
            <a:ext cx="8537510" cy="674030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 Corinthians 6:2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For He says: “In an acceptable time I have heard you, and in the day of salvation I have helped you.” Behold, now is the accepted time; behold, now is the day of salvation.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9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5078313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Hebrews 10:26-27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26.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For if we sin willfully after we have received the knowledge of the truth, there no longer remains a sacrifice for sins,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69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424731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Hebrews 10:26-27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27.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but a certain fearful expectation of judgment, and fiery indignation which will devour the adversaries. 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46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341632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3.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we accept it always and in all places, most noble Felix, with all thankfulness.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28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341632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Hebrews 3:7-8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7.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Therefore, as the Holy Spirit says: “Today, if you will hear His voice,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6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2585323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Hebrews 3:7-8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8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Do not harden your hearts as in…..the wilderness,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3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9556" y="4437638"/>
            <a:ext cx="8279027" cy="1323439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FF00"/>
                </a:solidFill>
                <a:latin typeface="Britannic Bold" panose="020B0903060703020204" pitchFamily="34" charset="0"/>
              </a:rPr>
              <a:t>Acts </a:t>
            </a:r>
            <a:r>
              <a:rPr lang="en-US" sz="8000" dirty="0" smtClean="0">
                <a:solidFill>
                  <a:srgbClr val="FFFF00"/>
                </a:solidFill>
                <a:latin typeface="Britannic Bold" panose="020B0903060703020204" pitchFamily="34" charset="0"/>
              </a:rPr>
              <a:t>24:1-27</a:t>
            </a:r>
            <a:endParaRPr lang="en-US" sz="8000" dirty="0">
              <a:solidFill>
                <a:srgbClr val="FFFF00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76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19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424731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4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Nevertheless, not to be tedious to you any further, I beg you to hear, by your courtesy, a few words from us.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86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590931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5.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For we have found this man a plague, a creator of dissension among all the Jews throughout the world, and a ringleader of the sect of the Nazarenes.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39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424731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6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He even tried to profane th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e temple, and we seized him, and wanted to judge him according to our law.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37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424731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7.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But the commander </a:t>
            </a:r>
            <a:r>
              <a:rPr lang="en-US" sz="5400" dirty="0" err="1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Lysias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 came by and with great violence took him out of our hands, 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09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5078313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24:1-27 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8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commanding his accusers to come to you. By examining him yourself you may ascertain all these things of which we accuse him.”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26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1026</Words>
  <Application>Microsoft Office PowerPoint</Application>
  <PresentationFormat>On-screen Show (4:3)</PresentationFormat>
  <Paragraphs>81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Baskerville Old Face</vt:lpstr>
      <vt:lpstr>Britannic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66</cp:revision>
  <dcterms:created xsi:type="dcterms:W3CDTF">2016-09-02T15:54:17Z</dcterms:created>
  <dcterms:modified xsi:type="dcterms:W3CDTF">2016-10-28T18:23:22Z</dcterms:modified>
</cp:coreProperties>
</file>